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c29378689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71849201e4c06"/>
  </p:sldMasterIdLst>
  <p:sldIdLst>
    <p:sldId xmlns:r="http://schemas.openxmlformats.org/officeDocument/2006/relationships" id="256" r:id="Re9ca7f45e45d41e8"/>
    <p:sldId xmlns:r="http://schemas.openxmlformats.org/officeDocument/2006/relationships" id="257" r:id="Ra03b6a04878e435b"/>
    <p:sldId xmlns:r="http://schemas.openxmlformats.org/officeDocument/2006/relationships" id="258" r:id="Rf9458ed2059b48b9"/>
    <p:sldId xmlns:r="http://schemas.openxmlformats.org/officeDocument/2006/relationships" id="259" r:id="R3bbde70d4263486c"/>
    <p:sldId xmlns:r="http://schemas.openxmlformats.org/officeDocument/2006/relationships" id="260" r:id="R1c7f65fae3c24e82"/>
    <p:sldId xmlns:r="http://schemas.openxmlformats.org/officeDocument/2006/relationships" id="261" r:id="Rc43b0fbae9974537"/>
    <p:sldId xmlns:r="http://schemas.openxmlformats.org/officeDocument/2006/relationships" id="262" r:id="R1dc6e200701d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71849201e4c06" /><Relationship Type="http://schemas.openxmlformats.org/officeDocument/2006/relationships/slide" Target="/ppt/slides/slide1.xml" Id="Re9ca7f45e45d41e8" /><Relationship Type="http://schemas.openxmlformats.org/officeDocument/2006/relationships/slide" Target="/ppt/slides/slide2.xml" Id="Ra03b6a04878e435b" /><Relationship Type="http://schemas.openxmlformats.org/officeDocument/2006/relationships/slide" Target="/ppt/slides/slide3.xml" Id="Rf9458ed2059b48b9" /><Relationship Type="http://schemas.openxmlformats.org/officeDocument/2006/relationships/slide" Target="/ppt/slides/slide4.xml" Id="R3bbde70d4263486c" /><Relationship Type="http://schemas.openxmlformats.org/officeDocument/2006/relationships/slide" Target="/ppt/slides/slide5.xml" Id="R1c7f65fae3c24e82" /><Relationship Type="http://schemas.openxmlformats.org/officeDocument/2006/relationships/slide" Target="/ppt/slides/slide6.xml" Id="Rc43b0fbae9974537" /><Relationship Type="http://schemas.openxmlformats.org/officeDocument/2006/relationships/slide" Target="/ppt/slides/slide7.xml" Id="R1dc6e200701d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5d91db261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995c8758b46f0" /><Relationship Type="http://schemas.openxmlformats.org/officeDocument/2006/relationships/theme" Target="/ppt/slideMasters/theme/theme1.xml" Id="Rbf9f1a629edc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995c8758b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5b6e34b7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bf34ca24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aacb4558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56067feb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4129d7412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ec5dc3038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073a2758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CITO HOLDING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8 925 163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12 933 836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LØVSJØ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CITO HOLDING AS</a:t>
            </a:r>
          </a:p>
        </p:txBody>
      </p:sp>
    </p:spTree>
  </p:cSld>
  <p:clrMapOvr>
    <a:masterClrMapping xmlns:a="http://schemas.openxmlformats.org/drawingml/2006/main"/>
  </p:clrMapOvr>
</p:sld>
</file>