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12527ef72c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edd8126f340a3"/>
  </p:sldMasterIdLst>
  <p:sldIdLst>
    <p:sldId xmlns:r="http://schemas.openxmlformats.org/officeDocument/2006/relationships" id="256" r:id="R6fbb03af4fd94f84"/>
    <p:sldId xmlns:r="http://schemas.openxmlformats.org/officeDocument/2006/relationships" id="257" r:id="R3727aa0cd4484c40"/>
    <p:sldId xmlns:r="http://schemas.openxmlformats.org/officeDocument/2006/relationships" id="258" r:id="R0ecf8850570b4b8d"/>
    <p:sldId xmlns:r="http://schemas.openxmlformats.org/officeDocument/2006/relationships" id="259" r:id="R2dcb096e39cf487e"/>
    <p:sldId xmlns:r="http://schemas.openxmlformats.org/officeDocument/2006/relationships" id="260" r:id="R89d20ee09bec4c7b"/>
    <p:sldId xmlns:r="http://schemas.openxmlformats.org/officeDocument/2006/relationships" id="261" r:id="Rd642c18a727c4fa7"/>
    <p:sldId xmlns:r="http://schemas.openxmlformats.org/officeDocument/2006/relationships" id="262" r:id="R95633ddd784c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edd8126f340a3" /><Relationship Type="http://schemas.openxmlformats.org/officeDocument/2006/relationships/slide" Target="/ppt/slides/slide1.xml" Id="R6fbb03af4fd94f84" /><Relationship Type="http://schemas.openxmlformats.org/officeDocument/2006/relationships/slide" Target="/ppt/slides/slide2.xml" Id="R3727aa0cd4484c40" /><Relationship Type="http://schemas.openxmlformats.org/officeDocument/2006/relationships/slide" Target="/ppt/slides/slide3.xml" Id="R0ecf8850570b4b8d" /><Relationship Type="http://schemas.openxmlformats.org/officeDocument/2006/relationships/slide" Target="/ppt/slides/slide4.xml" Id="R2dcb096e39cf487e" /><Relationship Type="http://schemas.openxmlformats.org/officeDocument/2006/relationships/slide" Target="/ppt/slides/slide5.xml" Id="R89d20ee09bec4c7b" /><Relationship Type="http://schemas.openxmlformats.org/officeDocument/2006/relationships/slide" Target="/ppt/slides/slide6.xml" Id="Rd642c18a727c4fa7" /><Relationship Type="http://schemas.openxmlformats.org/officeDocument/2006/relationships/slide" Target="/ppt/slides/slide7.xml" Id="R95633ddd784c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93f808b68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bbd7beb9f4630" /><Relationship Type="http://schemas.openxmlformats.org/officeDocument/2006/relationships/theme" Target="/ppt/slideMasters/theme/theme1.xml" Id="Rcbcdd5f20e41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bbd7beb9f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0f560d64f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2aa60c6e0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ff1fd58d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a0201170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4ecdb343b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87d881dcd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b7f29eaec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 RØR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13 561 239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1 494 971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5 486 814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8 129 229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BJØRN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Strandenget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bla-pede@online.no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 RØR AS</a:t>
            </a:r>
          </a:p>
        </p:txBody>
      </p:sp>
    </p:spTree>
  </p:cSld>
  <p:clrMapOvr>
    <a:masterClrMapping xmlns:a="http://schemas.openxmlformats.org/drawingml/2006/main"/>
  </p:clrMapOvr>
</p:sld>
</file>