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16e41113140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bdc8257034ddd"/>
  </p:sldMasterIdLst>
  <p:sldIdLst>
    <p:sldId xmlns:r="http://schemas.openxmlformats.org/officeDocument/2006/relationships" id="256" r:id="R675f83d8dcec474f"/>
    <p:sldId xmlns:r="http://schemas.openxmlformats.org/officeDocument/2006/relationships" id="257" r:id="R332de6c05ec7418f"/>
    <p:sldId xmlns:r="http://schemas.openxmlformats.org/officeDocument/2006/relationships" id="258" r:id="R19c14a9df99d4366"/>
    <p:sldId xmlns:r="http://schemas.openxmlformats.org/officeDocument/2006/relationships" id="259" r:id="R50fa0a19dbae4971"/>
    <p:sldId xmlns:r="http://schemas.openxmlformats.org/officeDocument/2006/relationships" id="260" r:id="R867b99d0c8904ddb"/>
    <p:sldId xmlns:r="http://schemas.openxmlformats.org/officeDocument/2006/relationships" id="261" r:id="R48b987bb787340c0"/>
    <p:sldId xmlns:r="http://schemas.openxmlformats.org/officeDocument/2006/relationships" id="262" r:id="Rb433c8ff49b849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bdc8257034ddd" /><Relationship Type="http://schemas.openxmlformats.org/officeDocument/2006/relationships/slide" Target="/ppt/slides/slide1.xml" Id="R675f83d8dcec474f" /><Relationship Type="http://schemas.openxmlformats.org/officeDocument/2006/relationships/slide" Target="/ppt/slides/slide2.xml" Id="R332de6c05ec7418f" /><Relationship Type="http://schemas.openxmlformats.org/officeDocument/2006/relationships/slide" Target="/ppt/slides/slide3.xml" Id="R19c14a9df99d4366" /><Relationship Type="http://schemas.openxmlformats.org/officeDocument/2006/relationships/slide" Target="/ppt/slides/slide4.xml" Id="R50fa0a19dbae4971" /><Relationship Type="http://schemas.openxmlformats.org/officeDocument/2006/relationships/slide" Target="/ppt/slides/slide5.xml" Id="R867b99d0c8904ddb" /><Relationship Type="http://schemas.openxmlformats.org/officeDocument/2006/relationships/slide" Target="/ppt/slides/slide6.xml" Id="R48b987bb787340c0" /><Relationship Type="http://schemas.openxmlformats.org/officeDocument/2006/relationships/slide" Target="/ppt/slides/slide7.xml" Id="Rb433c8ff49b849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4a475d6d94b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70a0baf09049f3" /><Relationship Type="http://schemas.openxmlformats.org/officeDocument/2006/relationships/theme" Target="/ppt/slideMasters/theme/theme1.xml" Id="R5ac0f93cd6d94f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70a0baf09049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4c27a573c40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0608bead348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92e58a30943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3302d4fdb4e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3400ee20d4d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723b31264848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4389058684f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LEGA AS ble etablert [år] og holder til i Kvål.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−136 893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942 379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17 238 310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21 563 509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GRAVRÅK LEIDULF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Leidulf Gravråk, Kregnesvegen 161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7228 Kvål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leidulf.gravrak@kvaerner.com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988 803 855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LEGA AS</a:t>
            </a:r>
          </a:p>
        </p:txBody>
      </p:sp>
    </p:spTree>
  </p:cSld>
  <p:clrMapOvr>
    <a:masterClrMapping xmlns:a="http://schemas.openxmlformats.org/drawingml/2006/main"/>
  </p:clrMapOvr>
</p:sld>
</file>