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64bfcade2c4d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ce849f3548409c"/>
  </p:sldMasterIdLst>
  <p:sldIdLst>
    <p:sldId xmlns:r="http://schemas.openxmlformats.org/officeDocument/2006/relationships" id="256" r:id="Rfdf35c47ff964ce2"/>
    <p:sldId xmlns:r="http://schemas.openxmlformats.org/officeDocument/2006/relationships" id="257" r:id="Rdef8d3f7f0264f5e"/>
    <p:sldId xmlns:r="http://schemas.openxmlformats.org/officeDocument/2006/relationships" id="258" r:id="R8c7c44e72cc34663"/>
    <p:sldId xmlns:r="http://schemas.openxmlformats.org/officeDocument/2006/relationships" id="259" r:id="Rff1be05db57a4222"/>
    <p:sldId xmlns:r="http://schemas.openxmlformats.org/officeDocument/2006/relationships" id="260" r:id="Re3e55c80e9084c3d"/>
    <p:sldId xmlns:r="http://schemas.openxmlformats.org/officeDocument/2006/relationships" id="261" r:id="Reb4cac729f68497a"/>
    <p:sldId xmlns:r="http://schemas.openxmlformats.org/officeDocument/2006/relationships" id="262" r:id="R839e946571f04a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e849f3548409c" /><Relationship Type="http://schemas.openxmlformats.org/officeDocument/2006/relationships/slide" Target="/ppt/slides/slide1.xml" Id="Rfdf35c47ff964ce2" /><Relationship Type="http://schemas.openxmlformats.org/officeDocument/2006/relationships/slide" Target="/ppt/slides/slide2.xml" Id="Rdef8d3f7f0264f5e" /><Relationship Type="http://schemas.openxmlformats.org/officeDocument/2006/relationships/slide" Target="/ppt/slides/slide3.xml" Id="R8c7c44e72cc34663" /><Relationship Type="http://schemas.openxmlformats.org/officeDocument/2006/relationships/slide" Target="/ppt/slides/slide4.xml" Id="Rff1be05db57a4222" /><Relationship Type="http://schemas.openxmlformats.org/officeDocument/2006/relationships/slide" Target="/ppt/slides/slide5.xml" Id="Re3e55c80e9084c3d" /><Relationship Type="http://schemas.openxmlformats.org/officeDocument/2006/relationships/slide" Target="/ppt/slides/slide6.xml" Id="Reb4cac729f68497a" /><Relationship Type="http://schemas.openxmlformats.org/officeDocument/2006/relationships/slide" Target="/ppt/slides/slide7.xml" Id="R839e946571f04a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3dfc1665e4c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5001591f84de8" /><Relationship Type="http://schemas.openxmlformats.org/officeDocument/2006/relationships/theme" Target="/ppt/slideMasters/theme/theme1.xml" Id="R5aae2b64a885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35001591f8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f4e6b9eea43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936f4cb4841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63702b5d4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658c8758e4e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e65ed31b344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21fe476fe48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b1ada8c9c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HASLESTAD EIENDOM AS ble etablert [år] og holder til i Våle.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418 019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4 707 101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63 906 665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126 371 804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HASLESTAD ERIK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HASLESTAD JAN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HASLESTAD JANNIKE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HASLESTAD LENE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HASLESTAD MAREN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Kopstadveien 912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3178 Våle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988 805 416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EIENDOM AS</a:t>
            </a:r>
          </a:p>
        </p:txBody>
      </p:sp>
    </p:spTree>
  </p:cSld>
  <p:clrMapOvr>
    <a:masterClrMapping xmlns:a="http://schemas.openxmlformats.org/drawingml/2006/main"/>
  </p:clrMapOvr>
</p:sld>
</file>