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eba5a7d29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7f4865adb4fbf"/>
  </p:sldMasterIdLst>
  <p:sldIdLst>
    <p:sldId xmlns:r="http://schemas.openxmlformats.org/officeDocument/2006/relationships" id="256" r:id="R1aa7e9bbdd0a4805"/>
    <p:sldId xmlns:r="http://schemas.openxmlformats.org/officeDocument/2006/relationships" id="257" r:id="Rb7cf47f994124093"/>
    <p:sldId xmlns:r="http://schemas.openxmlformats.org/officeDocument/2006/relationships" id="258" r:id="R5e3a75f3c4ac4796"/>
    <p:sldId xmlns:r="http://schemas.openxmlformats.org/officeDocument/2006/relationships" id="259" r:id="Rd077b19da2a74718"/>
    <p:sldId xmlns:r="http://schemas.openxmlformats.org/officeDocument/2006/relationships" id="260" r:id="Rfc7c5b26ee5e42ec"/>
    <p:sldId xmlns:r="http://schemas.openxmlformats.org/officeDocument/2006/relationships" id="261" r:id="R5b6581d60def4e85"/>
    <p:sldId xmlns:r="http://schemas.openxmlformats.org/officeDocument/2006/relationships" id="262" r:id="R7ed0b06d5656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7f4865adb4fbf" /><Relationship Type="http://schemas.openxmlformats.org/officeDocument/2006/relationships/slide" Target="/ppt/slides/slide1.xml" Id="R1aa7e9bbdd0a4805" /><Relationship Type="http://schemas.openxmlformats.org/officeDocument/2006/relationships/slide" Target="/ppt/slides/slide2.xml" Id="Rb7cf47f994124093" /><Relationship Type="http://schemas.openxmlformats.org/officeDocument/2006/relationships/slide" Target="/ppt/slides/slide3.xml" Id="R5e3a75f3c4ac4796" /><Relationship Type="http://schemas.openxmlformats.org/officeDocument/2006/relationships/slide" Target="/ppt/slides/slide4.xml" Id="Rd077b19da2a74718" /><Relationship Type="http://schemas.openxmlformats.org/officeDocument/2006/relationships/slide" Target="/ppt/slides/slide5.xml" Id="Rfc7c5b26ee5e42ec" /><Relationship Type="http://schemas.openxmlformats.org/officeDocument/2006/relationships/slide" Target="/ppt/slides/slide6.xml" Id="R5b6581d60def4e85" /><Relationship Type="http://schemas.openxmlformats.org/officeDocument/2006/relationships/slide" Target="/ppt/slides/slide7.xml" Id="R7ed0b06d5656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92651e27e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a19cd4bb4a49" /><Relationship Type="http://schemas.openxmlformats.org/officeDocument/2006/relationships/theme" Target="/ppt/slideMasters/theme/theme1.xml" Id="Ra7b8999207ce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5a19cd4bb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ea31df21e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5b6b85aa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592d4ca63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7a49f185c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b6f69b083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9e6ec7660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75dad1628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 AS ble etablert [år] og holder til i Fredvang.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3 878 744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13 225 792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25 530 928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BENJAMINSEN PER ANSGAR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Krystadveien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8387 Fredvang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89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