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a1773c45c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0756071564b54"/>
  </p:sldMasterIdLst>
  <p:sldIdLst>
    <p:sldId xmlns:r="http://schemas.openxmlformats.org/officeDocument/2006/relationships" id="256" r:id="R6b5c9c94d9194f2c"/>
    <p:sldId xmlns:r="http://schemas.openxmlformats.org/officeDocument/2006/relationships" id="257" r:id="Rcad7afd683874c63"/>
    <p:sldId xmlns:r="http://schemas.openxmlformats.org/officeDocument/2006/relationships" id="258" r:id="R3bb69dd498a24098"/>
    <p:sldId xmlns:r="http://schemas.openxmlformats.org/officeDocument/2006/relationships" id="259" r:id="Re2ac8f3d8e804ca4"/>
    <p:sldId xmlns:r="http://schemas.openxmlformats.org/officeDocument/2006/relationships" id="260" r:id="R83e66c0ee44847ed"/>
    <p:sldId xmlns:r="http://schemas.openxmlformats.org/officeDocument/2006/relationships" id="261" r:id="Rafcbb9785856411c"/>
    <p:sldId xmlns:r="http://schemas.openxmlformats.org/officeDocument/2006/relationships" id="262" r:id="R8cad9ffcfba7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0756071564b54" /><Relationship Type="http://schemas.openxmlformats.org/officeDocument/2006/relationships/slide" Target="/ppt/slides/slide1.xml" Id="R6b5c9c94d9194f2c" /><Relationship Type="http://schemas.openxmlformats.org/officeDocument/2006/relationships/slide" Target="/ppt/slides/slide2.xml" Id="Rcad7afd683874c63" /><Relationship Type="http://schemas.openxmlformats.org/officeDocument/2006/relationships/slide" Target="/ppt/slides/slide3.xml" Id="R3bb69dd498a24098" /><Relationship Type="http://schemas.openxmlformats.org/officeDocument/2006/relationships/slide" Target="/ppt/slides/slide4.xml" Id="Re2ac8f3d8e804ca4" /><Relationship Type="http://schemas.openxmlformats.org/officeDocument/2006/relationships/slide" Target="/ppt/slides/slide5.xml" Id="R83e66c0ee44847ed" /><Relationship Type="http://schemas.openxmlformats.org/officeDocument/2006/relationships/slide" Target="/ppt/slides/slide6.xml" Id="Rafcbb9785856411c" /><Relationship Type="http://schemas.openxmlformats.org/officeDocument/2006/relationships/slide" Target="/ppt/slides/slide7.xml" Id="R8cad9ffcfba7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fa2ab0d11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1cba419647b0" /><Relationship Type="http://schemas.openxmlformats.org/officeDocument/2006/relationships/theme" Target="/ppt/slideMasters/theme/theme1.xml" Id="R58df39a030dd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01cba419647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3a7f68bfb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5c7e0a92b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992860375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55c7fc21b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17637bb1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f3c739a3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d416f76c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TORETO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61 366 760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61 819 542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REIN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TORD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TORLAUG STORHAUG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AUESTAD MAGNE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19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TORETO AS</a:t>
            </a:r>
          </a:p>
        </p:txBody>
      </p:sp>
    </p:spTree>
  </p:cSld>
  <p:clrMapOvr>
    <a:masterClrMapping xmlns:a="http://schemas.openxmlformats.org/drawingml/2006/main"/>
  </p:clrMapOvr>
</p:sld>
</file>