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d8c3848c2a4c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03b7860cc64c42"/>
  </p:sldMasterIdLst>
  <p:sldIdLst>
    <p:sldId xmlns:r="http://schemas.openxmlformats.org/officeDocument/2006/relationships" id="256" r:id="Rda9e269e70244706"/>
    <p:sldId xmlns:r="http://schemas.openxmlformats.org/officeDocument/2006/relationships" id="257" r:id="R3893549597954739"/>
    <p:sldId xmlns:r="http://schemas.openxmlformats.org/officeDocument/2006/relationships" id="258" r:id="R13f8b05adc8c4a6d"/>
    <p:sldId xmlns:r="http://schemas.openxmlformats.org/officeDocument/2006/relationships" id="259" r:id="R8245b6ac56604897"/>
    <p:sldId xmlns:r="http://schemas.openxmlformats.org/officeDocument/2006/relationships" id="260" r:id="R79e93437c12947bc"/>
    <p:sldId xmlns:r="http://schemas.openxmlformats.org/officeDocument/2006/relationships" id="261" r:id="R454cb81a82f947e0"/>
    <p:sldId xmlns:r="http://schemas.openxmlformats.org/officeDocument/2006/relationships" id="262" r:id="R3bb169c0da074a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03b7860cc64c42" /><Relationship Type="http://schemas.openxmlformats.org/officeDocument/2006/relationships/slide" Target="/ppt/slides/slide1.xml" Id="Rda9e269e70244706" /><Relationship Type="http://schemas.openxmlformats.org/officeDocument/2006/relationships/slide" Target="/ppt/slides/slide2.xml" Id="R3893549597954739" /><Relationship Type="http://schemas.openxmlformats.org/officeDocument/2006/relationships/slide" Target="/ppt/slides/slide3.xml" Id="R13f8b05adc8c4a6d" /><Relationship Type="http://schemas.openxmlformats.org/officeDocument/2006/relationships/slide" Target="/ppt/slides/slide4.xml" Id="R8245b6ac56604897" /><Relationship Type="http://schemas.openxmlformats.org/officeDocument/2006/relationships/slide" Target="/ppt/slides/slide5.xml" Id="R79e93437c12947bc" /><Relationship Type="http://schemas.openxmlformats.org/officeDocument/2006/relationships/slide" Target="/ppt/slides/slide6.xml" Id="R454cb81a82f947e0" /><Relationship Type="http://schemas.openxmlformats.org/officeDocument/2006/relationships/slide" Target="/ppt/slides/slide7.xml" Id="R3bb169c0da074a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f9ddeb1a5840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efb23005fb43bc" /><Relationship Type="http://schemas.openxmlformats.org/officeDocument/2006/relationships/theme" Target="/ppt/slideMasters/theme/theme1.xml" Id="R459615197e4042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efb23005fb43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9582d85ac347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0e75dccb5344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045fee487f48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d62763ba8647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8a0a73f97b4b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5e324fb95841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1080c981e848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AARTUN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AARTUN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AARTUN INVEST AS ble etablert [år] og holder til i Lillesand.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AARTUN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AARTUN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AARTUN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2 448 774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14 758 905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14 759 711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AARTUN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AARTUN MAGNE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AARTUN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Rosenberg Ringgate 22A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4790 Lillesand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988 806 889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AARTUN INVEST AS</a:t>
            </a:r>
          </a:p>
        </p:txBody>
      </p:sp>
    </p:spTree>
  </p:cSld>
  <p:clrMapOvr>
    <a:masterClrMapping xmlns:a="http://schemas.openxmlformats.org/drawingml/2006/main"/>
  </p:clrMapOvr>
</p:sld>
</file>