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61eb89256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2792d7dbf47dc"/>
  </p:sldMasterIdLst>
  <p:sldIdLst>
    <p:sldId xmlns:r="http://schemas.openxmlformats.org/officeDocument/2006/relationships" id="256" r:id="R71cad38b2fe346c3"/>
    <p:sldId xmlns:r="http://schemas.openxmlformats.org/officeDocument/2006/relationships" id="257" r:id="Rac6522030d334217"/>
    <p:sldId xmlns:r="http://schemas.openxmlformats.org/officeDocument/2006/relationships" id="258" r:id="R1c2749ecce3442c9"/>
    <p:sldId xmlns:r="http://schemas.openxmlformats.org/officeDocument/2006/relationships" id="259" r:id="Rc9a1d16c3a5e4a84"/>
    <p:sldId xmlns:r="http://schemas.openxmlformats.org/officeDocument/2006/relationships" id="260" r:id="Rc176ac2e03cd4c0b"/>
    <p:sldId xmlns:r="http://schemas.openxmlformats.org/officeDocument/2006/relationships" id="261" r:id="Rbd9eafdb9bf24dc6"/>
    <p:sldId xmlns:r="http://schemas.openxmlformats.org/officeDocument/2006/relationships" id="262" r:id="R6c16f3baadc142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2792d7dbf47dc" /><Relationship Type="http://schemas.openxmlformats.org/officeDocument/2006/relationships/slide" Target="/ppt/slides/slide1.xml" Id="R71cad38b2fe346c3" /><Relationship Type="http://schemas.openxmlformats.org/officeDocument/2006/relationships/slide" Target="/ppt/slides/slide2.xml" Id="Rac6522030d334217" /><Relationship Type="http://schemas.openxmlformats.org/officeDocument/2006/relationships/slide" Target="/ppt/slides/slide3.xml" Id="R1c2749ecce3442c9" /><Relationship Type="http://schemas.openxmlformats.org/officeDocument/2006/relationships/slide" Target="/ppt/slides/slide4.xml" Id="Rc9a1d16c3a5e4a84" /><Relationship Type="http://schemas.openxmlformats.org/officeDocument/2006/relationships/slide" Target="/ppt/slides/slide5.xml" Id="Rc176ac2e03cd4c0b" /><Relationship Type="http://schemas.openxmlformats.org/officeDocument/2006/relationships/slide" Target="/ppt/slides/slide6.xml" Id="Rbd9eafdb9bf24dc6" /><Relationship Type="http://schemas.openxmlformats.org/officeDocument/2006/relationships/slide" Target="/ppt/slides/slide7.xml" Id="R6c16f3baadc142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8c086a096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a3c608c2e41ce" /><Relationship Type="http://schemas.openxmlformats.org/officeDocument/2006/relationships/theme" Target="/ppt/slideMasters/theme/theme1.xml" Id="Rbbd67369e2bb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a3c608c2e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1e690d0cd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9ef888c9c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6b20533c4b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a007e6e12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f1c7fbc2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f33d49ce041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270217b7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SOLØY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9 539 597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ANDREAS STOREIDE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SOFI STOREIDE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