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65f7d28f0c4f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9deef089c04351"/>
  </p:sldMasterIdLst>
  <p:sldIdLst>
    <p:sldId xmlns:r="http://schemas.openxmlformats.org/officeDocument/2006/relationships" id="256" r:id="Rdf0704042ba041df"/>
    <p:sldId xmlns:r="http://schemas.openxmlformats.org/officeDocument/2006/relationships" id="257" r:id="Reba7a89191574d20"/>
    <p:sldId xmlns:r="http://schemas.openxmlformats.org/officeDocument/2006/relationships" id="258" r:id="R3bc1470cfd3a485b"/>
    <p:sldId xmlns:r="http://schemas.openxmlformats.org/officeDocument/2006/relationships" id="259" r:id="Rc11de58ce9984228"/>
    <p:sldId xmlns:r="http://schemas.openxmlformats.org/officeDocument/2006/relationships" id="260" r:id="R6c3b22f3a5bd4ef8"/>
    <p:sldId xmlns:r="http://schemas.openxmlformats.org/officeDocument/2006/relationships" id="261" r:id="R76c6ce1fbe994e7f"/>
    <p:sldId xmlns:r="http://schemas.openxmlformats.org/officeDocument/2006/relationships" id="262" r:id="R9806150850304b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deef089c04351" /><Relationship Type="http://schemas.openxmlformats.org/officeDocument/2006/relationships/slide" Target="/ppt/slides/slide1.xml" Id="Rdf0704042ba041df" /><Relationship Type="http://schemas.openxmlformats.org/officeDocument/2006/relationships/slide" Target="/ppt/slides/slide2.xml" Id="Reba7a89191574d20" /><Relationship Type="http://schemas.openxmlformats.org/officeDocument/2006/relationships/slide" Target="/ppt/slides/slide3.xml" Id="R3bc1470cfd3a485b" /><Relationship Type="http://schemas.openxmlformats.org/officeDocument/2006/relationships/slide" Target="/ppt/slides/slide4.xml" Id="Rc11de58ce9984228" /><Relationship Type="http://schemas.openxmlformats.org/officeDocument/2006/relationships/slide" Target="/ppt/slides/slide5.xml" Id="R6c3b22f3a5bd4ef8" /><Relationship Type="http://schemas.openxmlformats.org/officeDocument/2006/relationships/slide" Target="/ppt/slides/slide6.xml" Id="R76c6ce1fbe994e7f" /><Relationship Type="http://schemas.openxmlformats.org/officeDocument/2006/relationships/slide" Target="/ppt/slides/slide7.xml" Id="R9806150850304b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6660195704a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f7eac948b420c" /><Relationship Type="http://schemas.openxmlformats.org/officeDocument/2006/relationships/theme" Target="/ppt/slideMasters/theme/theme1.xml" Id="R1b6547311be546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4f7eac948b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acd45469940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3a513be8b4e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2fce0b50a47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373b601ef4e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aca9ac25a47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16a59e3a14c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f05f9d7e546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CALIDRIS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CALIDRIS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−3 851 561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65 239 425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260 730 383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266 332 525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OLBJØRN KVERNBERG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olbjorn@geodata.no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988 809 225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