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3c004f73dc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0fd8cc1a646f5"/>
  </p:sldMasterIdLst>
  <p:sldIdLst>
    <p:sldId xmlns:r="http://schemas.openxmlformats.org/officeDocument/2006/relationships" id="256" r:id="Rf518bbfaaea346cf"/>
    <p:sldId xmlns:r="http://schemas.openxmlformats.org/officeDocument/2006/relationships" id="257" r:id="R19b9b39ed4084041"/>
    <p:sldId xmlns:r="http://schemas.openxmlformats.org/officeDocument/2006/relationships" id="258" r:id="R905a0f62d2bc432a"/>
    <p:sldId xmlns:r="http://schemas.openxmlformats.org/officeDocument/2006/relationships" id="259" r:id="R4f873f2029b44849"/>
    <p:sldId xmlns:r="http://schemas.openxmlformats.org/officeDocument/2006/relationships" id="260" r:id="R6bc62a87c5174ef3"/>
    <p:sldId xmlns:r="http://schemas.openxmlformats.org/officeDocument/2006/relationships" id="261" r:id="R08a7073c2e0b4d47"/>
    <p:sldId xmlns:r="http://schemas.openxmlformats.org/officeDocument/2006/relationships" id="262" r:id="R38f5d7b7c3c4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0fd8cc1a646f5" /><Relationship Type="http://schemas.openxmlformats.org/officeDocument/2006/relationships/slide" Target="/ppt/slides/slide1.xml" Id="Rf518bbfaaea346cf" /><Relationship Type="http://schemas.openxmlformats.org/officeDocument/2006/relationships/slide" Target="/ppt/slides/slide2.xml" Id="R19b9b39ed4084041" /><Relationship Type="http://schemas.openxmlformats.org/officeDocument/2006/relationships/slide" Target="/ppt/slides/slide3.xml" Id="R905a0f62d2bc432a" /><Relationship Type="http://schemas.openxmlformats.org/officeDocument/2006/relationships/slide" Target="/ppt/slides/slide4.xml" Id="R4f873f2029b44849" /><Relationship Type="http://schemas.openxmlformats.org/officeDocument/2006/relationships/slide" Target="/ppt/slides/slide5.xml" Id="R6bc62a87c5174ef3" /><Relationship Type="http://schemas.openxmlformats.org/officeDocument/2006/relationships/slide" Target="/ppt/slides/slide6.xml" Id="R08a7073c2e0b4d47" /><Relationship Type="http://schemas.openxmlformats.org/officeDocument/2006/relationships/slide" Target="/ppt/slides/slide7.xml" Id="R38f5d7b7c3c4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6d920838c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d40033e364cc2" /><Relationship Type="http://schemas.openxmlformats.org/officeDocument/2006/relationships/theme" Target="/ppt/slideMasters/theme/theme1.xml" Id="R76614abd75b24c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d40033e36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6640f0bef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5fbf7cd01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7f8adccf4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8ce9f54084d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595998d042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cca27c3e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d0b00c2aa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ØVSTEBØ-GRUPPEN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81 267 655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109 622 947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SISSEL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TORBEN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