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2b5cd631e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acf7542be44c7"/>
  </p:sldMasterIdLst>
  <p:sldIdLst>
    <p:sldId xmlns:r="http://schemas.openxmlformats.org/officeDocument/2006/relationships" id="256" r:id="R477487759dd6495f"/>
    <p:sldId xmlns:r="http://schemas.openxmlformats.org/officeDocument/2006/relationships" id="257" r:id="R48f0d52655704edc"/>
    <p:sldId xmlns:r="http://schemas.openxmlformats.org/officeDocument/2006/relationships" id="258" r:id="Rc46a5a39d8064bbc"/>
    <p:sldId xmlns:r="http://schemas.openxmlformats.org/officeDocument/2006/relationships" id="259" r:id="Rc5f46358bc284fb9"/>
    <p:sldId xmlns:r="http://schemas.openxmlformats.org/officeDocument/2006/relationships" id="260" r:id="R4bb44798e2854cf9"/>
    <p:sldId xmlns:r="http://schemas.openxmlformats.org/officeDocument/2006/relationships" id="261" r:id="R8276e18c81c64628"/>
    <p:sldId xmlns:r="http://schemas.openxmlformats.org/officeDocument/2006/relationships" id="262" r:id="R26dbd4ea3525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acf7542be44c7" /><Relationship Type="http://schemas.openxmlformats.org/officeDocument/2006/relationships/slide" Target="/ppt/slides/slide1.xml" Id="R477487759dd6495f" /><Relationship Type="http://schemas.openxmlformats.org/officeDocument/2006/relationships/slide" Target="/ppt/slides/slide2.xml" Id="R48f0d52655704edc" /><Relationship Type="http://schemas.openxmlformats.org/officeDocument/2006/relationships/slide" Target="/ppt/slides/slide3.xml" Id="Rc46a5a39d8064bbc" /><Relationship Type="http://schemas.openxmlformats.org/officeDocument/2006/relationships/slide" Target="/ppt/slides/slide4.xml" Id="Rc5f46358bc284fb9" /><Relationship Type="http://schemas.openxmlformats.org/officeDocument/2006/relationships/slide" Target="/ppt/slides/slide5.xml" Id="R4bb44798e2854cf9" /><Relationship Type="http://schemas.openxmlformats.org/officeDocument/2006/relationships/slide" Target="/ppt/slides/slide6.xml" Id="R8276e18c81c64628" /><Relationship Type="http://schemas.openxmlformats.org/officeDocument/2006/relationships/slide" Target="/ppt/slides/slide7.xml" Id="R26dbd4ea3525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82ff26da3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0572046014ee2" /><Relationship Type="http://schemas.openxmlformats.org/officeDocument/2006/relationships/theme" Target="/ppt/slideMasters/theme/theme1.xml" Id="R08342982b73a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057204601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2cd30a504a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2d179e321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0322feae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f3547eb8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180b9715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c092b7a4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7274c6f1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FALSTER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Falster, Dronning Eufemias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988 811 270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