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3de0d293254b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68e340e3914c79"/>
  </p:sldMasterIdLst>
  <p:sldIdLst>
    <p:sldId xmlns:r="http://schemas.openxmlformats.org/officeDocument/2006/relationships" id="256" r:id="R9295e9397ac9486a"/>
    <p:sldId xmlns:r="http://schemas.openxmlformats.org/officeDocument/2006/relationships" id="257" r:id="Re8424c33cc3e4b06"/>
    <p:sldId xmlns:r="http://schemas.openxmlformats.org/officeDocument/2006/relationships" id="258" r:id="R6649fd6100c54796"/>
    <p:sldId xmlns:r="http://schemas.openxmlformats.org/officeDocument/2006/relationships" id="259" r:id="R9745e6f131794721"/>
    <p:sldId xmlns:r="http://schemas.openxmlformats.org/officeDocument/2006/relationships" id="260" r:id="R416950f5095948fd"/>
    <p:sldId xmlns:r="http://schemas.openxmlformats.org/officeDocument/2006/relationships" id="261" r:id="Rba64e2ab91004a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68e340e3914c79" /><Relationship Type="http://schemas.openxmlformats.org/officeDocument/2006/relationships/slide" Target="/ppt/slides/slide1.xml" Id="R9295e9397ac9486a" /><Relationship Type="http://schemas.openxmlformats.org/officeDocument/2006/relationships/slide" Target="/ppt/slides/slide2.xml" Id="Re8424c33cc3e4b06" /><Relationship Type="http://schemas.openxmlformats.org/officeDocument/2006/relationships/slide" Target="/ppt/slides/slide3.xml" Id="R6649fd6100c54796" /><Relationship Type="http://schemas.openxmlformats.org/officeDocument/2006/relationships/slide" Target="/ppt/slides/slide4.xml" Id="R9745e6f131794721" /><Relationship Type="http://schemas.openxmlformats.org/officeDocument/2006/relationships/slide" Target="/ppt/slides/slide5.xml" Id="R416950f5095948fd" /><Relationship Type="http://schemas.openxmlformats.org/officeDocument/2006/relationships/slide" Target="/ppt/slides/slide6.xml" Id="Rba64e2ab91004a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fba394235f40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107bd9ccb444d" /><Relationship Type="http://schemas.openxmlformats.org/officeDocument/2006/relationships/theme" Target="/ppt/slideMasters/theme/theme1.xml" Id="R4a78d55c292248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3107bd9ccb44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162c6dff242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0245cae6942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e8289bc0445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16529c18f4a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f4ea4c96e4f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7321871bd49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YTTERØY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988 813 621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