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6195ef1bd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dbbaf84a84336"/>
  </p:sldMasterIdLst>
  <p:sldIdLst>
    <p:sldId xmlns:r="http://schemas.openxmlformats.org/officeDocument/2006/relationships" id="256" r:id="Re164fd2c19b84783"/>
    <p:sldId xmlns:r="http://schemas.openxmlformats.org/officeDocument/2006/relationships" id="257" r:id="R5218a87e36f54003"/>
    <p:sldId xmlns:r="http://schemas.openxmlformats.org/officeDocument/2006/relationships" id="258" r:id="R9179e1acd76f44eb"/>
    <p:sldId xmlns:r="http://schemas.openxmlformats.org/officeDocument/2006/relationships" id="259" r:id="Ra36feec82d1e40eb"/>
    <p:sldId xmlns:r="http://schemas.openxmlformats.org/officeDocument/2006/relationships" id="260" r:id="R1103f881bfe04407"/>
    <p:sldId xmlns:r="http://schemas.openxmlformats.org/officeDocument/2006/relationships" id="261" r:id="Rfa18aa0471da41de"/>
    <p:sldId xmlns:r="http://schemas.openxmlformats.org/officeDocument/2006/relationships" id="262" r:id="Rac52379e5424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dbbaf84a84336" /><Relationship Type="http://schemas.openxmlformats.org/officeDocument/2006/relationships/slide" Target="/ppt/slides/slide1.xml" Id="Re164fd2c19b84783" /><Relationship Type="http://schemas.openxmlformats.org/officeDocument/2006/relationships/slide" Target="/ppt/slides/slide2.xml" Id="R5218a87e36f54003" /><Relationship Type="http://schemas.openxmlformats.org/officeDocument/2006/relationships/slide" Target="/ppt/slides/slide3.xml" Id="R9179e1acd76f44eb" /><Relationship Type="http://schemas.openxmlformats.org/officeDocument/2006/relationships/slide" Target="/ppt/slides/slide4.xml" Id="Ra36feec82d1e40eb" /><Relationship Type="http://schemas.openxmlformats.org/officeDocument/2006/relationships/slide" Target="/ppt/slides/slide5.xml" Id="R1103f881bfe04407" /><Relationship Type="http://schemas.openxmlformats.org/officeDocument/2006/relationships/slide" Target="/ppt/slides/slide6.xml" Id="Rfa18aa0471da41de" /><Relationship Type="http://schemas.openxmlformats.org/officeDocument/2006/relationships/slide" Target="/ppt/slides/slide7.xml" Id="Rac52379e5424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a57365c88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9f48ef8e6422b" /><Relationship Type="http://schemas.openxmlformats.org/officeDocument/2006/relationships/theme" Target="/ppt/slideMasters/theme/theme1.xml" Id="R164e6255667a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9f48ef8e6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929ab2e1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39214a760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83eeb1bb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701c01e39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56217eda3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3376a9732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8b30fde4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REIDAR WOLLAN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WOLLAN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WOLLAN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REIDAR WOLLAN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