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55ae0cb07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383d81bdb4fe0"/>
  </p:sldMasterIdLst>
  <p:sldIdLst>
    <p:sldId xmlns:r="http://schemas.openxmlformats.org/officeDocument/2006/relationships" id="256" r:id="R8e229c3a6fae4273"/>
    <p:sldId xmlns:r="http://schemas.openxmlformats.org/officeDocument/2006/relationships" id="257" r:id="Rfe0c49c219ef4ff3"/>
    <p:sldId xmlns:r="http://schemas.openxmlformats.org/officeDocument/2006/relationships" id="258" r:id="Rf3dc40f4149a44d7"/>
    <p:sldId xmlns:r="http://schemas.openxmlformats.org/officeDocument/2006/relationships" id="259" r:id="R795984d0f950488e"/>
    <p:sldId xmlns:r="http://schemas.openxmlformats.org/officeDocument/2006/relationships" id="260" r:id="R664570e1a3334bf0"/>
    <p:sldId xmlns:r="http://schemas.openxmlformats.org/officeDocument/2006/relationships" id="261" r:id="Rc068596c70c945d5"/>
    <p:sldId xmlns:r="http://schemas.openxmlformats.org/officeDocument/2006/relationships" id="262" r:id="Rcbc76f9b363f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383d81bdb4fe0" /><Relationship Type="http://schemas.openxmlformats.org/officeDocument/2006/relationships/slide" Target="/ppt/slides/slide1.xml" Id="R8e229c3a6fae4273" /><Relationship Type="http://schemas.openxmlformats.org/officeDocument/2006/relationships/slide" Target="/ppt/slides/slide2.xml" Id="Rfe0c49c219ef4ff3" /><Relationship Type="http://schemas.openxmlformats.org/officeDocument/2006/relationships/slide" Target="/ppt/slides/slide3.xml" Id="Rf3dc40f4149a44d7" /><Relationship Type="http://schemas.openxmlformats.org/officeDocument/2006/relationships/slide" Target="/ppt/slides/slide4.xml" Id="R795984d0f950488e" /><Relationship Type="http://schemas.openxmlformats.org/officeDocument/2006/relationships/slide" Target="/ppt/slides/slide5.xml" Id="R664570e1a3334bf0" /><Relationship Type="http://schemas.openxmlformats.org/officeDocument/2006/relationships/slide" Target="/ppt/slides/slide6.xml" Id="Rc068596c70c945d5" /><Relationship Type="http://schemas.openxmlformats.org/officeDocument/2006/relationships/slide" Target="/ppt/slides/slide7.xml" Id="Rcbc76f9b363f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2ebaf511f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71ce1b674da9" /><Relationship Type="http://schemas.openxmlformats.org/officeDocument/2006/relationships/theme" Target="/ppt/slideMasters/theme/theme1.xml" Id="Re3c3aa5cdbb9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671ce1b67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d8fbed1d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952dc6b2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51177c0d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a75ba048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72534a03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091f20326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92632f273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