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bd256a031c42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72bc9f15d439d"/>
  </p:sldMasterIdLst>
  <p:sldIdLst>
    <p:sldId xmlns:r="http://schemas.openxmlformats.org/officeDocument/2006/relationships" id="256" r:id="R8acb7bd59b504bb3"/>
    <p:sldId xmlns:r="http://schemas.openxmlformats.org/officeDocument/2006/relationships" id="257" r:id="R3b9e1759ea1649db"/>
    <p:sldId xmlns:r="http://schemas.openxmlformats.org/officeDocument/2006/relationships" id="258" r:id="R27b0ada62a31492b"/>
    <p:sldId xmlns:r="http://schemas.openxmlformats.org/officeDocument/2006/relationships" id="259" r:id="Rdcf2310d8af34f5c"/>
    <p:sldId xmlns:r="http://schemas.openxmlformats.org/officeDocument/2006/relationships" id="260" r:id="R2d0f79653a11408e"/>
    <p:sldId xmlns:r="http://schemas.openxmlformats.org/officeDocument/2006/relationships" id="261" r:id="Rbd37e39ff73e4fc3"/>
    <p:sldId xmlns:r="http://schemas.openxmlformats.org/officeDocument/2006/relationships" id="262" r:id="R734acfef229f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72bc9f15d439d" /><Relationship Type="http://schemas.openxmlformats.org/officeDocument/2006/relationships/slide" Target="/ppt/slides/slide1.xml" Id="R8acb7bd59b504bb3" /><Relationship Type="http://schemas.openxmlformats.org/officeDocument/2006/relationships/slide" Target="/ppt/slides/slide2.xml" Id="R3b9e1759ea1649db" /><Relationship Type="http://schemas.openxmlformats.org/officeDocument/2006/relationships/slide" Target="/ppt/slides/slide3.xml" Id="R27b0ada62a31492b" /><Relationship Type="http://schemas.openxmlformats.org/officeDocument/2006/relationships/slide" Target="/ppt/slides/slide4.xml" Id="Rdcf2310d8af34f5c" /><Relationship Type="http://schemas.openxmlformats.org/officeDocument/2006/relationships/slide" Target="/ppt/slides/slide5.xml" Id="R2d0f79653a11408e" /><Relationship Type="http://schemas.openxmlformats.org/officeDocument/2006/relationships/slide" Target="/ppt/slides/slide6.xml" Id="Rbd37e39ff73e4fc3" /><Relationship Type="http://schemas.openxmlformats.org/officeDocument/2006/relationships/slide" Target="/ppt/slides/slide7.xml" Id="R734acfef229f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853650c7f4a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0813c3353425a" /><Relationship Type="http://schemas.openxmlformats.org/officeDocument/2006/relationships/theme" Target="/ppt/slideMasters/theme/theme1.xml" Id="Rc018efd7a9d449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70813c335342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256619fe9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5391c9fd541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25ba2042f48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b7f66b441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576169d6548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4975c9935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a2a51190440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WESTGROUP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7 830 313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2 696 956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23 140 671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31 233 921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ELDAR KÅRE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KJETIL GURSKEVIK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TORBJØRN G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VATTØY ELINE GURSKEVIK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Brendehaugen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98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eldar@knotten.com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988 815 616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