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56c85d1ac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fc8dcf7d54d1e"/>
  </p:sldMasterIdLst>
  <p:sldIdLst>
    <p:sldId xmlns:r="http://schemas.openxmlformats.org/officeDocument/2006/relationships" id="256" r:id="R6a3bf2a65ea24c76"/>
    <p:sldId xmlns:r="http://schemas.openxmlformats.org/officeDocument/2006/relationships" id="257" r:id="R5565d4c6328546f4"/>
    <p:sldId xmlns:r="http://schemas.openxmlformats.org/officeDocument/2006/relationships" id="258" r:id="Rf5358f968e0f4f7b"/>
    <p:sldId xmlns:r="http://schemas.openxmlformats.org/officeDocument/2006/relationships" id="259" r:id="R34924d75ce7e4369"/>
    <p:sldId xmlns:r="http://schemas.openxmlformats.org/officeDocument/2006/relationships" id="260" r:id="Rf30fc4352d7e48d3"/>
    <p:sldId xmlns:r="http://schemas.openxmlformats.org/officeDocument/2006/relationships" id="261" r:id="R0996ac7d14724610"/>
    <p:sldId xmlns:r="http://schemas.openxmlformats.org/officeDocument/2006/relationships" id="262" r:id="R6d743087b653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fc8dcf7d54d1e" /><Relationship Type="http://schemas.openxmlformats.org/officeDocument/2006/relationships/slide" Target="/ppt/slides/slide1.xml" Id="R6a3bf2a65ea24c76" /><Relationship Type="http://schemas.openxmlformats.org/officeDocument/2006/relationships/slide" Target="/ppt/slides/slide2.xml" Id="R5565d4c6328546f4" /><Relationship Type="http://schemas.openxmlformats.org/officeDocument/2006/relationships/slide" Target="/ppt/slides/slide3.xml" Id="Rf5358f968e0f4f7b" /><Relationship Type="http://schemas.openxmlformats.org/officeDocument/2006/relationships/slide" Target="/ppt/slides/slide4.xml" Id="R34924d75ce7e4369" /><Relationship Type="http://schemas.openxmlformats.org/officeDocument/2006/relationships/slide" Target="/ppt/slides/slide5.xml" Id="Rf30fc4352d7e48d3" /><Relationship Type="http://schemas.openxmlformats.org/officeDocument/2006/relationships/slide" Target="/ppt/slides/slide6.xml" Id="R0996ac7d14724610" /><Relationship Type="http://schemas.openxmlformats.org/officeDocument/2006/relationships/slide" Target="/ppt/slides/slide7.xml" Id="R6d743087b653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927cbf2b0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5f19304a4196" /><Relationship Type="http://schemas.openxmlformats.org/officeDocument/2006/relationships/theme" Target="/ppt/slideMasters/theme/theme1.xml" Id="R307a065fab4d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75f19304a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1ac0242c7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e05cda16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9dce7a7c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50ba9f62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7c7f52110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d051d1f54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c5d32f95a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SVEBAKK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SVEBAKK HOLDING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RAGNAR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GEIR JOHAN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HALLVARD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KRISTIAN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988 823 228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