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5b186e22b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469974ee14601"/>
  </p:sldMasterIdLst>
  <p:sldIdLst>
    <p:sldId xmlns:r="http://schemas.openxmlformats.org/officeDocument/2006/relationships" id="256" r:id="R8e90383a393544dc"/>
    <p:sldId xmlns:r="http://schemas.openxmlformats.org/officeDocument/2006/relationships" id="257" r:id="R34446ad45b2547f2"/>
    <p:sldId xmlns:r="http://schemas.openxmlformats.org/officeDocument/2006/relationships" id="258" r:id="R8febbb5c294744f2"/>
    <p:sldId xmlns:r="http://schemas.openxmlformats.org/officeDocument/2006/relationships" id="259" r:id="R297f89abd5a54687"/>
    <p:sldId xmlns:r="http://schemas.openxmlformats.org/officeDocument/2006/relationships" id="260" r:id="Rac3ae9e235bd4dd1"/>
    <p:sldId xmlns:r="http://schemas.openxmlformats.org/officeDocument/2006/relationships" id="261" r:id="R0de3310aa9924af0"/>
    <p:sldId xmlns:r="http://schemas.openxmlformats.org/officeDocument/2006/relationships" id="262" r:id="R5c761a4e8b12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469974ee14601" /><Relationship Type="http://schemas.openxmlformats.org/officeDocument/2006/relationships/slide" Target="/ppt/slides/slide1.xml" Id="R8e90383a393544dc" /><Relationship Type="http://schemas.openxmlformats.org/officeDocument/2006/relationships/slide" Target="/ppt/slides/slide2.xml" Id="R34446ad45b2547f2" /><Relationship Type="http://schemas.openxmlformats.org/officeDocument/2006/relationships/slide" Target="/ppt/slides/slide3.xml" Id="R8febbb5c294744f2" /><Relationship Type="http://schemas.openxmlformats.org/officeDocument/2006/relationships/slide" Target="/ppt/slides/slide4.xml" Id="R297f89abd5a54687" /><Relationship Type="http://schemas.openxmlformats.org/officeDocument/2006/relationships/slide" Target="/ppt/slides/slide5.xml" Id="Rac3ae9e235bd4dd1" /><Relationship Type="http://schemas.openxmlformats.org/officeDocument/2006/relationships/slide" Target="/ppt/slides/slide6.xml" Id="R0de3310aa9924af0" /><Relationship Type="http://schemas.openxmlformats.org/officeDocument/2006/relationships/slide" Target="/ppt/slides/slide7.xml" Id="R5c761a4e8b12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8a9c471ae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96e869ef24061" /><Relationship Type="http://schemas.openxmlformats.org/officeDocument/2006/relationships/theme" Target="/ppt/slideMasters/theme/theme1.xml" Id="Ra6c6356ef37a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96e869ef2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0ca00e825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2ce83af6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e64ca6f9b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d47ae08d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e79a1496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6c83ab00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a12adfea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618 575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1 043 040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Tangen, Eckersbergs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HETA HOLDING AS</a:t>
            </a:r>
          </a:p>
        </p:txBody>
      </p:sp>
    </p:spTree>
  </p:cSld>
  <p:clrMapOvr>
    <a:masterClrMapping xmlns:a="http://schemas.openxmlformats.org/drawingml/2006/main"/>
  </p:clrMapOvr>
</p:sld>
</file>