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cdb347ceb849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a4d772a918462b"/>
  </p:sldMasterIdLst>
  <p:sldIdLst>
    <p:sldId xmlns:r="http://schemas.openxmlformats.org/officeDocument/2006/relationships" id="256" r:id="Rb40b8c1ff2c94535"/>
    <p:sldId xmlns:r="http://schemas.openxmlformats.org/officeDocument/2006/relationships" id="257" r:id="Ra2a9b0aa6e03457c"/>
    <p:sldId xmlns:r="http://schemas.openxmlformats.org/officeDocument/2006/relationships" id="258" r:id="R0e29679b6d984622"/>
    <p:sldId xmlns:r="http://schemas.openxmlformats.org/officeDocument/2006/relationships" id="259" r:id="R7956e95849e24d18"/>
    <p:sldId xmlns:r="http://schemas.openxmlformats.org/officeDocument/2006/relationships" id="260" r:id="Rd564c1c0acd84092"/>
    <p:sldId xmlns:r="http://schemas.openxmlformats.org/officeDocument/2006/relationships" id="261" r:id="R841c44800c51420f"/>
    <p:sldId xmlns:r="http://schemas.openxmlformats.org/officeDocument/2006/relationships" id="262" r:id="Rf72f4a24c3a44d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a4d772a918462b" /><Relationship Type="http://schemas.openxmlformats.org/officeDocument/2006/relationships/slide" Target="/ppt/slides/slide1.xml" Id="Rb40b8c1ff2c94535" /><Relationship Type="http://schemas.openxmlformats.org/officeDocument/2006/relationships/slide" Target="/ppt/slides/slide2.xml" Id="Ra2a9b0aa6e03457c" /><Relationship Type="http://schemas.openxmlformats.org/officeDocument/2006/relationships/slide" Target="/ppt/slides/slide3.xml" Id="R0e29679b6d984622" /><Relationship Type="http://schemas.openxmlformats.org/officeDocument/2006/relationships/slide" Target="/ppt/slides/slide4.xml" Id="R7956e95849e24d18" /><Relationship Type="http://schemas.openxmlformats.org/officeDocument/2006/relationships/slide" Target="/ppt/slides/slide5.xml" Id="Rd564c1c0acd84092" /><Relationship Type="http://schemas.openxmlformats.org/officeDocument/2006/relationships/slide" Target="/ppt/slides/slide6.xml" Id="R841c44800c51420f" /><Relationship Type="http://schemas.openxmlformats.org/officeDocument/2006/relationships/slide" Target="/ppt/slides/slide7.xml" Id="Rf72f4a24c3a44d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1732d19e0642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9231cc080460f" /><Relationship Type="http://schemas.openxmlformats.org/officeDocument/2006/relationships/theme" Target="/ppt/slideMasters/theme/theme1.xml" Id="R2ec675e4293446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49231cc08046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ad9c89f5244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3cfb8f1334e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f4645f73f45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f5a0aec3547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209b2ba7041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56af1209a48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ef62b69384b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KLEIN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KLEIN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−4 408 253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22 953 864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53 900 200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63 701 016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HENRIETTE BERGSJØ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MARTINE STRØMMEN NICOLAYSEN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Bekkelagsterrassen 21A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martin@sie.no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988 828 289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KLEIN AS</a:t>
            </a:r>
          </a:p>
        </p:txBody>
      </p:sp>
    </p:spTree>
  </p:cSld>
  <p:clrMapOvr>
    <a:masterClrMapping xmlns:a="http://schemas.openxmlformats.org/drawingml/2006/main"/>
  </p:clrMapOvr>
</p:sld>
</file>