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453e6edc6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97e22b72247c6"/>
  </p:sldMasterIdLst>
  <p:sldIdLst>
    <p:sldId xmlns:r="http://schemas.openxmlformats.org/officeDocument/2006/relationships" id="256" r:id="R6d0e81c52aa24715"/>
    <p:sldId xmlns:r="http://schemas.openxmlformats.org/officeDocument/2006/relationships" id="257" r:id="R621badcd15d0401d"/>
    <p:sldId xmlns:r="http://schemas.openxmlformats.org/officeDocument/2006/relationships" id="258" r:id="Rc7c875962a8f41cc"/>
    <p:sldId xmlns:r="http://schemas.openxmlformats.org/officeDocument/2006/relationships" id="259" r:id="R299e0d1c65ac41f2"/>
    <p:sldId xmlns:r="http://schemas.openxmlformats.org/officeDocument/2006/relationships" id="260" r:id="Rd9400aa0900f4f0b"/>
    <p:sldId xmlns:r="http://schemas.openxmlformats.org/officeDocument/2006/relationships" id="261" r:id="R83a6b1b86cf5448b"/>
    <p:sldId xmlns:r="http://schemas.openxmlformats.org/officeDocument/2006/relationships" id="262" r:id="R22ffdbdc85a5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97e22b72247c6" /><Relationship Type="http://schemas.openxmlformats.org/officeDocument/2006/relationships/slide" Target="/ppt/slides/slide1.xml" Id="R6d0e81c52aa24715" /><Relationship Type="http://schemas.openxmlformats.org/officeDocument/2006/relationships/slide" Target="/ppt/slides/slide2.xml" Id="R621badcd15d0401d" /><Relationship Type="http://schemas.openxmlformats.org/officeDocument/2006/relationships/slide" Target="/ppt/slides/slide3.xml" Id="Rc7c875962a8f41cc" /><Relationship Type="http://schemas.openxmlformats.org/officeDocument/2006/relationships/slide" Target="/ppt/slides/slide4.xml" Id="R299e0d1c65ac41f2" /><Relationship Type="http://schemas.openxmlformats.org/officeDocument/2006/relationships/slide" Target="/ppt/slides/slide5.xml" Id="Rd9400aa0900f4f0b" /><Relationship Type="http://schemas.openxmlformats.org/officeDocument/2006/relationships/slide" Target="/ppt/slides/slide6.xml" Id="R83a6b1b86cf5448b" /><Relationship Type="http://schemas.openxmlformats.org/officeDocument/2006/relationships/slide" Target="/ppt/slides/slide7.xml" Id="R22ffdbdc85a5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d9c683f8e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e12ae2a5743e4" /><Relationship Type="http://schemas.openxmlformats.org/officeDocument/2006/relationships/theme" Target="/ppt/slideMasters/theme/theme1.xml" Id="Rab35b23ebbf8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e12ae2a57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00fcafd8d4c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4f0c90d6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96130cbc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028604669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b9509271e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7ae39ac1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5c98c6ce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SIGMA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SIGMA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80 207 000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988 828 556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