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ec89983b284b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d6ab1ffe7044dc6"/>
  </p:sldMasterIdLst>
  <p:sldIdLst>
    <p:sldId xmlns:r="http://schemas.openxmlformats.org/officeDocument/2006/relationships" id="256" r:id="Ra324f639f4bb4992"/>
    <p:sldId xmlns:r="http://schemas.openxmlformats.org/officeDocument/2006/relationships" id="257" r:id="Ra7ec40471b9a4af9"/>
    <p:sldId xmlns:r="http://schemas.openxmlformats.org/officeDocument/2006/relationships" id="258" r:id="R434ea5febbbc4a94"/>
    <p:sldId xmlns:r="http://schemas.openxmlformats.org/officeDocument/2006/relationships" id="259" r:id="R0ebc97b7f2f94d07"/>
    <p:sldId xmlns:r="http://schemas.openxmlformats.org/officeDocument/2006/relationships" id="260" r:id="R5a09f12f8a5b44a7"/>
    <p:sldId xmlns:r="http://schemas.openxmlformats.org/officeDocument/2006/relationships" id="261" r:id="R6ea75bd3245448db"/>
    <p:sldId xmlns:r="http://schemas.openxmlformats.org/officeDocument/2006/relationships" id="262" r:id="Ra8ead8112f4342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6ab1ffe7044dc6" /><Relationship Type="http://schemas.openxmlformats.org/officeDocument/2006/relationships/slide" Target="/ppt/slides/slide1.xml" Id="Ra324f639f4bb4992" /><Relationship Type="http://schemas.openxmlformats.org/officeDocument/2006/relationships/slide" Target="/ppt/slides/slide2.xml" Id="Ra7ec40471b9a4af9" /><Relationship Type="http://schemas.openxmlformats.org/officeDocument/2006/relationships/slide" Target="/ppt/slides/slide3.xml" Id="R434ea5febbbc4a94" /><Relationship Type="http://schemas.openxmlformats.org/officeDocument/2006/relationships/slide" Target="/ppt/slides/slide4.xml" Id="R0ebc97b7f2f94d07" /><Relationship Type="http://schemas.openxmlformats.org/officeDocument/2006/relationships/slide" Target="/ppt/slides/slide5.xml" Id="R5a09f12f8a5b44a7" /><Relationship Type="http://schemas.openxmlformats.org/officeDocument/2006/relationships/slide" Target="/ppt/slides/slide6.xml" Id="R6ea75bd3245448db" /><Relationship Type="http://schemas.openxmlformats.org/officeDocument/2006/relationships/slide" Target="/ppt/slides/slide7.xml" Id="Ra8ead8112f4342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5481b0f93646d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42dc44ed944919" /><Relationship Type="http://schemas.openxmlformats.org/officeDocument/2006/relationships/theme" Target="/ppt/slideMasters/theme/theme1.xml" Id="R1360a22aff3f4f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042dc44ed9449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4d87028e4549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d0bba07f21416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93bf6822944b0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abf5864fa6452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3ce892594546e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f3620ae00345e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171d622e44b0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HARALD MATHISEN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 MATHISEN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−45 366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1 548 597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8 020 410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9 523 007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RAMOEN INVEST AS  –  72,0 %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CECILIE MOEN  –  18,0 %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MSL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Frysjaveien 33E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0884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40 59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988 828 963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HARALD MATHISEN HOLDING AS</a:t>
            </a:r>
          </a:p>
        </p:txBody>
      </p:sp>
    </p:spTree>
  </p:cSld>
  <p:clrMapOvr>
    <a:masterClrMapping xmlns:a="http://schemas.openxmlformats.org/drawingml/2006/main"/>
  </p:clrMapOvr>
</p:sld>
</file>