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7003407fc541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55b50f95734926"/>
  </p:sldMasterIdLst>
  <p:sldIdLst>
    <p:sldId xmlns:r="http://schemas.openxmlformats.org/officeDocument/2006/relationships" id="256" r:id="R8426819cd575420b"/>
    <p:sldId xmlns:r="http://schemas.openxmlformats.org/officeDocument/2006/relationships" id="257" r:id="R3c8908d24ac54d85"/>
    <p:sldId xmlns:r="http://schemas.openxmlformats.org/officeDocument/2006/relationships" id="258" r:id="Re1d560e2733d47ce"/>
    <p:sldId xmlns:r="http://schemas.openxmlformats.org/officeDocument/2006/relationships" id="259" r:id="R1f671c1e0ef14e9c"/>
    <p:sldId xmlns:r="http://schemas.openxmlformats.org/officeDocument/2006/relationships" id="260" r:id="R2d0e18646aa84e2c"/>
    <p:sldId xmlns:r="http://schemas.openxmlformats.org/officeDocument/2006/relationships" id="261" r:id="Rbb01fcb1f83749f3"/>
    <p:sldId xmlns:r="http://schemas.openxmlformats.org/officeDocument/2006/relationships" id="262" r:id="R49b4d1b4dff245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5b50f95734926" /><Relationship Type="http://schemas.openxmlformats.org/officeDocument/2006/relationships/slide" Target="/ppt/slides/slide1.xml" Id="R8426819cd575420b" /><Relationship Type="http://schemas.openxmlformats.org/officeDocument/2006/relationships/slide" Target="/ppt/slides/slide2.xml" Id="R3c8908d24ac54d85" /><Relationship Type="http://schemas.openxmlformats.org/officeDocument/2006/relationships/slide" Target="/ppt/slides/slide3.xml" Id="Re1d560e2733d47ce" /><Relationship Type="http://schemas.openxmlformats.org/officeDocument/2006/relationships/slide" Target="/ppt/slides/slide4.xml" Id="R1f671c1e0ef14e9c" /><Relationship Type="http://schemas.openxmlformats.org/officeDocument/2006/relationships/slide" Target="/ppt/slides/slide5.xml" Id="R2d0e18646aa84e2c" /><Relationship Type="http://schemas.openxmlformats.org/officeDocument/2006/relationships/slide" Target="/ppt/slides/slide6.xml" Id="Rbb01fcb1f83749f3" /><Relationship Type="http://schemas.openxmlformats.org/officeDocument/2006/relationships/slide" Target="/ppt/slides/slide7.xml" Id="R49b4d1b4dff245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c0819fe6c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70e6a123a40b4" /><Relationship Type="http://schemas.openxmlformats.org/officeDocument/2006/relationships/theme" Target="/ppt/slideMasters/theme/theme1.xml" Id="R8ad4bcb0fb964c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d70e6a123a40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c90c5e76648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bfa31403247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97b78cab1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c1397077b4a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217d8989349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5d7401af949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4e960058f42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FELIX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FELIX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326 778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38 197 774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38 930 948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FELIX KAMAL ALLY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Stollen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3030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988 829 269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HOLDING AS</a:t>
            </a:r>
          </a:p>
        </p:txBody>
      </p:sp>
    </p:spTree>
  </p:cSld>
  <p:clrMapOvr>
    <a:masterClrMapping xmlns:a="http://schemas.openxmlformats.org/drawingml/2006/main"/>
  </p:clrMapOvr>
</p:sld>
</file>