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36fa6dd6934d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a6b2d552bb4833"/>
  </p:sldMasterIdLst>
  <p:sldIdLst>
    <p:sldId xmlns:r="http://schemas.openxmlformats.org/officeDocument/2006/relationships" id="256" r:id="Ra5167c61ea85451b"/>
    <p:sldId xmlns:r="http://schemas.openxmlformats.org/officeDocument/2006/relationships" id="257" r:id="Rc1a03cf207d14495"/>
    <p:sldId xmlns:r="http://schemas.openxmlformats.org/officeDocument/2006/relationships" id="258" r:id="R2e7b3fd70e144601"/>
    <p:sldId xmlns:r="http://schemas.openxmlformats.org/officeDocument/2006/relationships" id="259" r:id="Rc2f32e46af5f49e9"/>
    <p:sldId xmlns:r="http://schemas.openxmlformats.org/officeDocument/2006/relationships" id="260" r:id="R5e0eb36c3e984dcc"/>
    <p:sldId xmlns:r="http://schemas.openxmlformats.org/officeDocument/2006/relationships" id="261" r:id="R66ca043cbb2441ee"/>
    <p:sldId xmlns:r="http://schemas.openxmlformats.org/officeDocument/2006/relationships" id="262" r:id="Rcc12357fe39849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a6b2d552bb4833" /><Relationship Type="http://schemas.openxmlformats.org/officeDocument/2006/relationships/slide" Target="/ppt/slides/slide1.xml" Id="Ra5167c61ea85451b" /><Relationship Type="http://schemas.openxmlformats.org/officeDocument/2006/relationships/slide" Target="/ppt/slides/slide2.xml" Id="Rc1a03cf207d14495" /><Relationship Type="http://schemas.openxmlformats.org/officeDocument/2006/relationships/slide" Target="/ppt/slides/slide3.xml" Id="R2e7b3fd70e144601" /><Relationship Type="http://schemas.openxmlformats.org/officeDocument/2006/relationships/slide" Target="/ppt/slides/slide4.xml" Id="Rc2f32e46af5f49e9" /><Relationship Type="http://schemas.openxmlformats.org/officeDocument/2006/relationships/slide" Target="/ppt/slides/slide5.xml" Id="R5e0eb36c3e984dcc" /><Relationship Type="http://schemas.openxmlformats.org/officeDocument/2006/relationships/slide" Target="/ppt/slides/slide6.xml" Id="R66ca043cbb2441ee" /><Relationship Type="http://schemas.openxmlformats.org/officeDocument/2006/relationships/slide" Target="/ppt/slides/slide7.xml" Id="Rcc12357fe39849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4cd2bfdeba46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49f29d4154657" /><Relationship Type="http://schemas.openxmlformats.org/officeDocument/2006/relationships/theme" Target="/ppt/slideMasters/theme/theme1.xml" Id="R4e0be7571fbe4f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049f29d41546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12a7dac484e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bad8a2c3a4b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a47eb30a64d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4956e996d45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df76ed8b141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cd90d2ebc44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3f36537b34c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 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 ME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−508 564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22 567 362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432 893 301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469 969 471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ANGELIL ALEXANDRA 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Eckersbergs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988 829 366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