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93f09321d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e81bbabd8416c"/>
  </p:sldMasterIdLst>
  <p:sldIdLst>
    <p:sldId xmlns:r="http://schemas.openxmlformats.org/officeDocument/2006/relationships" id="256" r:id="R602f6a08dd374837"/>
    <p:sldId xmlns:r="http://schemas.openxmlformats.org/officeDocument/2006/relationships" id="257" r:id="R097990e732604d71"/>
    <p:sldId xmlns:r="http://schemas.openxmlformats.org/officeDocument/2006/relationships" id="258" r:id="R983bd743167147df"/>
    <p:sldId xmlns:r="http://schemas.openxmlformats.org/officeDocument/2006/relationships" id="259" r:id="Ree248d501c3249d0"/>
    <p:sldId xmlns:r="http://schemas.openxmlformats.org/officeDocument/2006/relationships" id="260" r:id="Re1e77750a05645c3"/>
    <p:sldId xmlns:r="http://schemas.openxmlformats.org/officeDocument/2006/relationships" id="261" r:id="Rd604c5ddacb3424e"/>
    <p:sldId xmlns:r="http://schemas.openxmlformats.org/officeDocument/2006/relationships" id="262" r:id="R090941168d50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e81bbabd8416c" /><Relationship Type="http://schemas.openxmlformats.org/officeDocument/2006/relationships/slide" Target="/ppt/slides/slide1.xml" Id="R602f6a08dd374837" /><Relationship Type="http://schemas.openxmlformats.org/officeDocument/2006/relationships/slide" Target="/ppt/slides/slide2.xml" Id="R097990e732604d71" /><Relationship Type="http://schemas.openxmlformats.org/officeDocument/2006/relationships/slide" Target="/ppt/slides/slide3.xml" Id="R983bd743167147df" /><Relationship Type="http://schemas.openxmlformats.org/officeDocument/2006/relationships/slide" Target="/ppt/slides/slide4.xml" Id="Ree248d501c3249d0" /><Relationship Type="http://schemas.openxmlformats.org/officeDocument/2006/relationships/slide" Target="/ppt/slides/slide5.xml" Id="Re1e77750a05645c3" /><Relationship Type="http://schemas.openxmlformats.org/officeDocument/2006/relationships/slide" Target="/ppt/slides/slide6.xml" Id="Rd604c5ddacb3424e" /><Relationship Type="http://schemas.openxmlformats.org/officeDocument/2006/relationships/slide" Target="/ppt/slides/slide7.xml" Id="R090941168d50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2f3081b0f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f2ce070c481a" /><Relationship Type="http://schemas.openxmlformats.org/officeDocument/2006/relationships/theme" Target="/ppt/slideMasters/theme/theme1.xml" Id="R3ecbd6fc414f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bf2ce070c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377414be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9357767b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9f03575e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ca081044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5a84a38fa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c189e123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062c0973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ATRIX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16 291 231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34 954 441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49 183 896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AIVON SIDNEY BARETTO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Bilsalg Kokstad AS, Kokstadflaten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10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aivonb@broadpark.no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