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db23bd2f0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25b07e8c6457b"/>
  </p:sldMasterIdLst>
  <p:sldIdLst>
    <p:sldId xmlns:r="http://schemas.openxmlformats.org/officeDocument/2006/relationships" id="256" r:id="Rb8a182d966a14fad"/>
    <p:sldId xmlns:r="http://schemas.openxmlformats.org/officeDocument/2006/relationships" id="257" r:id="R89994d59cb374afd"/>
    <p:sldId xmlns:r="http://schemas.openxmlformats.org/officeDocument/2006/relationships" id="258" r:id="R066f9cd7c11244b6"/>
    <p:sldId xmlns:r="http://schemas.openxmlformats.org/officeDocument/2006/relationships" id="259" r:id="R9d74225d28554cf9"/>
    <p:sldId xmlns:r="http://schemas.openxmlformats.org/officeDocument/2006/relationships" id="260" r:id="R503b6d44e21b479a"/>
    <p:sldId xmlns:r="http://schemas.openxmlformats.org/officeDocument/2006/relationships" id="261" r:id="Rd6251c36c9d2444e"/>
    <p:sldId xmlns:r="http://schemas.openxmlformats.org/officeDocument/2006/relationships" id="262" r:id="R63967770a328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25b07e8c6457b" /><Relationship Type="http://schemas.openxmlformats.org/officeDocument/2006/relationships/slide" Target="/ppt/slides/slide1.xml" Id="Rb8a182d966a14fad" /><Relationship Type="http://schemas.openxmlformats.org/officeDocument/2006/relationships/slide" Target="/ppt/slides/slide2.xml" Id="R89994d59cb374afd" /><Relationship Type="http://schemas.openxmlformats.org/officeDocument/2006/relationships/slide" Target="/ppt/slides/slide3.xml" Id="R066f9cd7c11244b6" /><Relationship Type="http://schemas.openxmlformats.org/officeDocument/2006/relationships/slide" Target="/ppt/slides/slide4.xml" Id="R9d74225d28554cf9" /><Relationship Type="http://schemas.openxmlformats.org/officeDocument/2006/relationships/slide" Target="/ppt/slides/slide5.xml" Id="R503b6d44e21b479a" /><Relationship Type="http://schemas.openxmlformats.org/officeDocument/2006/relationships/slide" Target="/ppt/slides/slide6.xml" Id="Rd6251c36c9d2444e" /><Relationship Type="http://schemas.openxmlformats.org/officeDocument/2006/relationships/slide" Target="/ppt/slides/slide7.xml" Id="R63967770a328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df098f525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f4ef119841a1" /><Relationship Type="http://schemas.openxmlformats.org/officeDocument/2006/relationships/theme" Target="/ppt/slideMasters/theme/theme1.xml" Id="R71e391f2a24f40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ff4ef119841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2b24f149d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f540ad8c9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8ce8edbfd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abd7b666440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da8d2fea3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5f5983da4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ebba6a561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KARLSVOGNEN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435 460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48 091 438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55 806 335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KARI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SKANCKE MORTEN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Karlsvognen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malermester@skancke.no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988 839 906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KARLSVOGNEN HOLDING AS</a:t>
            </a:r>
          </a:p>
        </p:txBody>
      </p:sp>
    </p:spTree>
  </p:cSld>
  <p:clrMapOvr>
    <a:masterClrMapping xmlns:a="http://schemas.openxmlformats.org/drawingml/2006/main"/>
  </p:clrMapOvr>
</p:sld>
</file>