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2e0a02d894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aa9d85d3a48c8"/>
  </p:sldMasterIdLst>
  <p:sldIdLst>
    <p:sldId xmlns:r="http://schemas.openxmlformats.org/officeDocument/2006/relationships" id="256" r:id="Rfe81531e787f4141"/>
    <p:sldId xmlns:r="http://schemas.openxmlformats.org/officeDocument/2006/relationships" id="257" r:id="R2e087cca7a7f490d"/>
    <p:sldId xmlns:r="http://schemas.openxmlformats.org/officeDocument/2006/relationships" id="258" r:id="R531cd6f2858b44ab"/>
    <p:sldId xmlns:r="http://schemas.openxmlformats.org/officeDocument/2006/relationships" id="259" r:id="R86c564f45daf48bb"/>
    <p:sldId xmlns:r="http://schemas.openxmlformats.org/officeDocument/2006/relationships" id="260" r:id="R5c4b840cc5184f9d"/>
    <p:sldId xmlns:r="http://schemas.openxmlformats.org/officeDocument/2006/relationships" id="261" r:id="Rbb64273b961a4edc"/>
    <p:sldId xmlns:r="http://schemas.openxmlformats.org/officeDocument/2006/relationships" id="262" r:id="R7e06f37a19644e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aa9d85d3a48c8" /><Relationship Type="http://schemas.openxmlformats.org/officeDocument/2006/relationships/slide" Target="/ppt/slides/slide1.xml" Id="Rfe81531e787f4141" /><Relationship Type="http://schemas.openxmlformats.org/officeDocument/2006/relationships/slide" Target="/ppt/slides/slide2.xml" Id="R2e087cca7a7f490d" /><Relationship Type="http://schemas.openxmlformats.org/officeDocument/2006/relationships/slide" Target="/ppt/slides/slide3.xml" Id="R531cd6f2858b44ab" /><Relationship Type="http://schemas.openxmlformats.org/officeDocument/2006/relationships/slide" Target="/ppt/slides/slide4.xml" Id="R86c564f45daf48bb" /><Relationship Type="http://schemas.openxmlformats.org/officeDocument/2006/relationships/slide" Target="/ppt/slides/slide5.xml" Id="R5c4b840cc5184f9d" /><Relationship Type="http://schemas.openxmlformats.org/officeDocument/2006/relationships/slide" Target="/ppt/slides/slide6.xml" Id="Rbb64273b961a4edc" /><Relationship Type="http://schemas.openxmlformats.org/officeDocument/2006/relationships/slide" Target="/ppt/slides/slide7.xml" Id="R7e06f37a19644e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f7e4cfd3e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569bf945446b3" /><Relationship Type="http://schemas.openxmlformats.org/officeDocument/2006/relationships/theme" Target="/ppt/slideMasters/theme/theme1.xml" Id="R63b68a60851a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569bf945446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45310b2fe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4ec0203954e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8a01ce6f9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a141121b2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787f03f5542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3e04bebcd48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8fc39f2f44c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RIBRA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11 968 376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HENRIETTE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PER ASLE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SIRI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PER ELLEF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HENRIETTE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PER ASLE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Asle Ringnes, Pastor Fangens vei 43A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