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06efe3df5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e5d8894024afd"/>
  </p:sldMasterIdLst>
  <p:sldIdLst>
    <p:sldId xmlns:r="http://schemas.openxmlformats.org/officeDocument/2006/relationships" id="256" r:id="R72af1d6de36347bd"/>
    <p:sldId xmlns:r="http://schemas.openxmlformats.org/officeDocument/2006/relationships" id="257" r:id="R0a2a207e3da544c5"/>
    <p:sldId xmlns:r="http://schemas.openxmlformats.org/officeDocument/2006/relationships" id="258" r:id="R7c3aa7cfa17d4486"/>
    <p:sldId xmlns:r="http://schemas.openxmlformats.org/officeDocument/2006/relationships" id="259" r:id="Rcd21256f36a74c77"/>
    <p:sldId xmlns:r="http://schemas.openxmlformats.org/officeDocument/2006/relationships" id="260" r:id="R69429b4aa60e467f"/>
    <p:sldId xmlns:r="http://schemas.openxmlformats.org/officeDocument/2006/relationships" id="261" r:id="Rb34b3d0e596e4354"/>
    <p:sldId xmlns:r="http://schemas.openxmlformats.org/officeDocument/2006/relationships" id="262" r:id="Re81985a23fab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e5d8894024afd" /><Relationship Type="http://schemas.openxmlformats.org/officeDocument/2006/relationships/slide" Target="/ppt/slides/slide1.xml" Id="R72af1d6de36347bd" /><Relationship Type="http://schemas.openxmlformats.org/officeDocument/2006/relationships/slide" Target="/ppt/slides/slide2.xml" Id="R0a2a207e3da544c5" /><Relationship Type="http://schemas.openxmlformats.org/officeDocument/2006/relationships/slide" Target="/ppt/slides/slide3.xml" Id="R7c3aa7cfa17d4486" /><Relationship Type="http://schemas.openxmlformats.org/officeDocument/2006/relationships/slide" Target="/ppt/slides/slide4.xml" Id="Rcd21256f36a74c77" /><Relationship Type="http://schemas.openxmlformats.org/officeDocument/2006/relationships/slide" Target="/ppt/slides/slide5.xml" Id="R69429b4aa60e467f" /><Relationship Type="http://schemas.openxmlformats.org/officeDocument/2006/relationships/slide" Target="/ppt/slides/slide6.xml" Id="Rb34b3d0e596e4354" /><Relationship Type="http://schemas.openxmlformats.org/officeDocument/2006/relationships/slide" Target="/ppt/slides/slide7.xml" Id="Re81985a23fab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7931e0fff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f6bc96c44c91" /><Relationship Type="http://schemas.openxmlformats.org/officeDocument/2006/relationships/theme" Target="/ppt/slideMasters/theme/theme1.xml" Id="R6c7cbcbfe6fd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4f6bc96c4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8bcb1d2f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ec3683802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b59628fb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5bc1c59d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6ddb9798f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9d7d9ab29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cb2665f1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EIENDOM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97 301 508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97 578 930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Hindtåsveien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988 843 288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EIENDOM AS</a:t>
            </a:r>
          </a:p>
        </p:txBody>
      </p:sp>
    </p:spTree>
  </p:cSld>
  <p:clrMapOvr>
    <a:masterClrMapping xmlns:a="http://schemas.openxmlformats.org/drawingml/2006/main"/>
  </p:clrMapOvr>
</p:sld>
</file>