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f723976ec142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14f3c59137490e"/>
  </p:sldMasterIdLst>
  <p:sldIdLst>
    <p:sldId xmlns:r="http://schemas.openxmlformats.org/officeDocument/2006/relationships" id="256" r:id="R7000b7c4f7204c27"/>
    <p:sldId xmlns:r="http://schemas.openxmlformats.org/officeDocument/2006/relationships" id="257" r:id="R8ba4375a3c894de3"/>
    <p:sldId xmlns:r="http://schemas.openxmlformats.org/officeDocument/2006/relationships" id="258" r:id="Rf212fa6ffcc643d0"/>
    <p:sldId xmlns:r="http://schemas.openxmlformats.org/officeDocument/2006/relationships" id="259" r:id="R35c356c6f1cc452c"/>
    <p:sldId xmlns:r="http://schemas.openxmlformats.org/officeDocument/2006/relationships" id="260" r:id="Rb82e9299132d4976"/>
    <p:sldId xmlns:r="http://schemas.openxmlformats.org/officeDocument/2006/relationships" id="261" r:id="Rb60c302b7bd047bb"/>
    <p:sldId xmlns:r="http://schemas.openxmlformats.org/officeDocument/2006/relationships" id="262" r:id="R604f4e09d61f44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4f3c59137490e" /><Relationship Type="http://schemas.openxmlformats.org/officeDocument/2006/relationships/slide" Target="/ppt/slides/slide1.xml" Id="R7000b7c4f7204c27" /><Relationship Type="http://schemas.openxmlformats.org/officeDocument/2006/relationships/slide" Target="/ppt/slides/slide2.xml" Id="R8ba4375a3c894de3" /><Relationship Type="http://schemas.openxmlformats.org/officeDocument/2006/relationships/slide" Target="/ppt/slides/slide3.xml" Id="Rf212fa6ffcc643d0" /><Relationship Type="http://schemas.openxmlformats.org/officeDocument/2006/relationships/slide" Target="/ppt/slides/slide4.xml" Id="R35c356c6f1cc452c" /><Relationship Type="http://schemas.openxmlformats.org/officeDocument/2006/relationships/slide" Target="/ppt/slides/slide5.xml" Id="Rb82e9299132d4976" /><Relationship Type="http://schemas.openxmlformats.org/officeDocument/2006/relationships/slide" Target="/ppt/slides/slide6.xml" Id="Rb60c302b7bd047bb" /><Relationship Type="http://schemas.openxmlformats.org/officeDocument/2006/relationships/slide" Target="/ppt/slides/slide7.xml" Id="R604f4e09d61f44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34accb83c4a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e0902f91349ba" /><Relationship Type="http://schemas.openxmlformats.org/officeDocument/2006/relationships/theme" Target="/ppt/slideMasters/theme/theme1.xml" Id="R4e0a628b13b140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de0902f91349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fd82c2f6644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00cd1042e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4503e27524a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021e1b9b84a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45fb5978b41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59d299efd47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3966ebee342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TVIST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TVIST 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198 927 315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44 653 414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424 138 123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CANICA HOLDING AG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CANICA HOLDING AG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Canica AS, Tjuvholmen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988 843 296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3 AS</a:t>
            </a:r>
          </a:p>
        </p:txBody>
      </p:sp>
    </p:spTree>
  </p:cSld>
  <p:clrMapOvr>
    <a:masterClrMapping xmlns:a="http://schemas.openxmlformats.org/drawingml/2006/main"/>
  </p:clrMapOvr>
</p:sld>
</file>