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ec1300c33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99349d3c04930"/>
  </p:sldMasterIdLst>
  <p:sldIdLst>
    <p:sldId xmlns:r="http://schemas.openxmlformats.org/officeDocument/2006/relationships" id="256" r:id="Rdcc132cabace4017"/>
    <p:sldId xmlns:r="http://schemas.openxmlformats.org/officeDocument/2006/relationships" id="257" r:id="R367a6563c49e41e6"/>
    <p:sldId xmlns:r="http://schemas.openxmlformats.org/officeDocument/2006/relationships" id="258" r:id="Rcaa7ba4a0cb44c11"/>
    <p:sldId xmlns:r="http://schemas.openxmlformats.org/officeDocument/2006/relationships" id="259" r:id="Rb3bbcd53d2af4984"/>
    <p:sldId xmlns:r="http://schemas.openxmlformats.org/officeDocument/2006/relationships" id="260" r:id="R19227f69f286491e"/>
    <p:sldId xmlns:r="http://schemas.openxmlformats.org/officeDocument/2006/relationships" id="261" r:id="R0cb3834173c84115"/>
    <p:sldId xmlns:r="http://schemas.openxmlformats.org/officeDocument/2006/relationships" id="262" r:id="R15bf40d3ffab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99349d3c04930" /><Relationship Type="http://schemas.openxmlformats.org/officeDocument/2006/relationships/slide" Target="/ppt/slides/slide1.xml" Id="Rdcc132cabace4017" /><Relationship Type="http://schemas.openxmlformats.org/officeDocument/2006/relationships/slide" Target="/ppt/slides/slide2.xml" Id="R367a6563c49e41e6" /><Relationship Type="http://schemas.openxmlformats.org/officeDocument/2006/relationships/slide" Target="/ppt/slides/slide3.xml" Id="Rcaa7ba4a0cb44c11" /><Relationship Type="http://schemas.openxmlformats.org/officeDocument/2006/relationships/slide" Target="/ppt/slides/slide4.xml" Id="Rb3bbcd53d2af4984" /><Relationship Type="http://schemas.openxmlformats.org/officeDocument/2006/relationships/slide" Target="/ppt/slides/slide5.xml" Id="R19227f69f286491e" /><Relationship Type="http://schemas.openxmlformats.org/officeDocument/2006/relationships/slide" Target="/ppt/slides/slide6.xml" Id="R0cb3834173c84115" /><Relationship Type="http://schemas.openxmlformats.org/officeDocument/2006/relationships/slide" Target="/ppt/slides/slide7.xml" Id="R15bf40d3ffab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b25fe041a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23e68b2944f0" /><Relationship Type="http://schemas.openxmlformats.org/officeDocument/2006/relationships/theme" Target="/ppt/slideMasters/theme/theme1.xml" Id="R83acda3d510d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823e68b29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d4504981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bb6e4e7bc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a8e21db04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029419a0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c2f8e99ee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bf8e72908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95efefbd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SYVERTSEN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SYVERTSEN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SYVERTSEN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SYVERTSEN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SYVERTSEN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SYVERTSEN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62 825 384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64 290 614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SYVERTSEN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SYVERTSEN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SYVERTSEN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988 843 393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SYVERTSEN AS</a:t>
            </a:r>
          </a:p>
        </p:txBody>
      </p:sp>
    </p:spTree>
  </p:cSld>
  <p:clrMapOvr>
    <a:masterClrMapping xmlns:a="http://schemas.openxmlformats.org/drawingml/2006/main"/>
  </p:clrMapOvr>
</p:sld>
</file>