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6a0b47d5104a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dd91639d0b4549"/>
  </p:sldMasterIdLst>
  <p:sldIdLst>
    <p:sldId xmlns:r="http://schemas.openxmlformats.org/officeDocument/2006/relationships" id="256" r:id="R43e706f121994e10"/>
    <p:sldId xmlns:r="http://schemas.openxmlformats.org/officeDocument/2006/relationships" id="257" r:id="R96169257c4324c45"/>
    <p:sldId xmlns:r="http://schemas.openxmlformats.org/officeDocument/2006/relationships" id="258" r:id="R393702521231477e"/>
    <p:sldId xmlns:r="http://schemas.openxmlformats.org/officeDocument/2006/relationships" id="259" r:id="Rf45814be640749f0"/>
    <p:sldId xmlns:r="http://schemas.openxmlformats.org/officeDocument/2006/relationships" id="260" r:id="R917f12abb7b04866"/>
    <p:sldId xmlns:r="http://schemas.openxmlformats.org/officeDocument/2006/relationships" id="261" r:id="R7dda0d89753b4fb6"/>
    <p:sldId xmlns:r="http://schemas.openxmlformats.org/officeDocument/2006/relationships" id="262" r:id="R690f2d028a8c4b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d91639d0b4549" /><Relationship Type="http://schemas.openxmlformats.org/officeDocument/2006/relationships/slide" Target="/ppt/slides/slide1.xml" Id="R43e706f121994e10" /><Relationship Type="http://schemas.openxmlformats.org/officeDocument/2006/relationships/slide" Target="/ppt/slides/slide2.xml" Id="R96169257c4324c45" /><Relationship Type="http://schemas.openxmlformats.org/officeDocument/2006/relationships/slide" Target="/ppt/slides/slide3.xml" Id="R393702521231477e" /><Relationship Type="http://schemas.openxmlformats.org/officeDocument/2006/relationships/slide" Target="/ppt/slides/slide4.xml" Id="Rf45814be640749f0" /><Relationship Type="http://schemas.openxmlformats.org/officeDocument/2006/relationships/slide" Target="/ppt/slides/slide5.xml" Id="R917f12abb7b04866" /><Relationship Type="http://schemas.openxmlformats.org/officeDocument/2006/relationships/slide" Target="/ppt/slides/slide6.xml" Id="R7dda0d89753b4fb6" /><Relationship Type="http://schemas.openxmlformats.org/officeDocument/2006/relationships/slide" Target="/ppt/slides/slide7.xml" Id="R690f2d028a8c4b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85b9c81e445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1eadab026459e" /><Relationship Type="http://schemas.openxmlformats.org/officeDocument/2006/relationships/theme" Target="/ppt/slideMasters/theme/theme1.xml" Id="R89c66edbe47e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51eadab02645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57617c78840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39c8c088f4f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7f0f9f57843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2f97686a34e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f1a65876244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e70dd51124b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edd04c1d549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TVIST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TVIST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−895 273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27 253 625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597 678 787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599 301 390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KJOS CAROLINE MARIE HAGEN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STEIN ERIK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Canica AS, Tjuvholmen allé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988 844 322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TVIST 1 AS</a:t>
            </a:r>
          </a:p>
        </p:txBody>
      </p:sp>
    </p:spTree>
  </p:cSld>
  <p:clrMapOvr>
    <a:masterClrMapping xmlns:a="http://schemas.openxmlformats.org/drawingml/2006/main"/>
  </p:clrMapOvr>
</p:sld>
</file>