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1a23e88ff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ad0d246b640d7"/>
  </p:sldMasterIdLst>
  <p:sldIdLst>
    <p:sldId xmlns:r="http://schemas.openxmlformats.org/officeDocument/2006/relationships" id="256" r:id="R4e952aa1e953429d"/>
    <p:sldId xmlns:r="http://schemas.openxmlformats.org/officeDocument/2006/relationships" id="257" r:id="R0cf5b765202d42fa"/>
    <p:sldId xmlns:r="http://schemas.openxmlformats.org/officeDocument/2006/relationships" id="258" r:id="R04b3349918024cb3"/>
    <p:sldId xmlns:r="http://schemas.openxmlformats.org/officeDocument/2006/relationships" id="259" r:id="R1f169bf8d6524947"/>
    <p:sldId xmlns:r="http://schemas.openxmlformats.org/officeDocument/2006/relationships" id="260" r:id="Rd0951cc0cb2345bb"/>
    <p:sldId xmlns:r="http://schemas.openxmlformats.org/officeDocument/2006/relationships" id="261" r:id="R320b90c41e0d48be"/>
    <p:sldId xmlns:r="http://schemas.openxmlformats.org/officeDocument/2006/relationships" id="262" r:id="Refc3064afd74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ad0d246b640d7" /><Relationship Type="http://schemas.openxmlformats.org/officeDocument/2006/relationships/slide" Target="/ppt/slides/slide1.xml" Id="R4e952aa1e953429d" /><Relationship Type="http://schemas.openxmlformats.org/officeDocument/2006/relationships/slide" Target="/ppt/slides/slide2.xml" Id="R0cf5b765202d42fa" /><Relationship Type="http://schemas.openxmlformats.org/officeDocument/2006/relationships/slide" Target="/ppt/slides/slide3.xml" Id="R04b3349918024cb3" /><Relationship Type="http://schemas.openxmlformats.org/officeDocument/2006/relationships/slide" Target="/ppt/slides/slide4.xml" Id="R1f169bf8d6524947" /><Relationship Type="http://schemas.openxmlformats.org/officeDocument/2006/relationships/slide" Target="/ppt/slides/slide5.xml" Id="Rd0951cc0cb2345bb" /><Relationship Type="http://schemas.openxmlformats.org/officeDocument/2006/relationships/slide" Target="/ppt/slides/slide6.xml" Id="R320b90c41e0d48be" /><Relationship Type="http://schemas.openxmlformats.org/officeDocument/2006/relationships/slide" Target="/ppt/slides/slide7.xml" Id="Refc3064afd74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566846894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c798897c4c8d" /><Relationship Type="http://schemas.openxmlformats.org/officeDocument/2006/relationships/theme" Target="/ppt/slideMasters/theme/theme1.xml" Id="R94089cb49280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4c798897c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de188a736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5b2a933c4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1925d800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9f0a10d2d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0e3a6a15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1356ac14744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9427bea25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ROBERT 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HANSEN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14 379 829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105 887 505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110 112 755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byggpa@online.no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HANSEN HOLDING AS</a:t>
            </a:r>
          </a:p>
        </p:txBody>
      </p:sp>
    </p:spTree>
  </p:cSld>
  <p:clrMapOvr>
    <a:masterClrMapping xmlns:a="http://schemas.openxmlformats.org/drawingml/2006/main"/>
  </p:clrMapOvr>
</p:sld>
</file>