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75cd49c85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12e2055c8496a"/>
  </p:sldMasterIdLst>
  <p:sldIdLst>
    <p:sldId xmlns:r="http://schemas.openxmlformats.org/officeDocument/2006/relationships" id="256" r:id="R81e950e8d8dd4f40"/>
    <p:sldId xmlns:r="http://schemas.openxmlformats.org/officeDocument/2006/relationships" id="257" r:id="Racc63b71e6664407"/>
    <p:sldId xmlns:r="http://schemas.openxmlformats.org/officeDocument/2006/relationships" id="258" r:id="R710f93b63ea74ded"/>
    <p:sldId xmlns:r="http://schemas.openxmlformats.org/officeDocument/2006/relationships" id="259" r:id="R0d564316c97f43e8"/>
    <p:sldId xmlns:r="http://schemas.openxmlformats.org/officeDocument/2006/relationships" id="260" r:id="Rd84087ed65574f54"/>
    <p:sldId xmlns:r="http://schemas.openxmlformats.org/officeDocument/2006/relationships" id="261" r:id="R4ed1683489934c5a"/>
    <p:sldId xmlns:r="http://schemas.openxmlformats.org/officeDocument/2006/relationships" id="262" r:id="R232cc21da6dd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12e2055c8496a" /><Relationship Type="http://schemas.openxmlformats.org/officeDocument/2006/relationships/slide" Target="/ppt/slides/slide1.xml" Id="R81e950e8d8dd4f40" /><Relationship Type="http://schemas.openxmlformats.org/officeDocument/2006/relationships/slide" Target="/ppt/slides/slide2.xml" Id="Racc63b71e6664407" /><Relationship Type="http://schemas.openxmlformats.org/officeDocument/2006/relationships/slide" Target="/ppt/slides/slide3.xml" Id="R710f93b63ea74ded" /><Relationship Type="http://schemas.openxmlformats.org/officeDocument/2006/relationships/slide" Target="/ppt/slides/slide4.xml" Id="R0d564316c97f43e8" /><Relationship Type="http://schemas.openxmlformats.org/officeDocument/2006/relationships/slide" Target="/ppt/slides/slide5.xml" Id="Rd84087ed65574f54" /><Relationship Type="http://schemas.openxmlformats.org/officeDocument/2006/relationships/slide" Target="/ppt/slides/slide6.xml" Id="R4ed1683489934c5a" /><Relationship Type="http://schemas.openxmlformats.org/officeDocument/2006/relationships/slide" Target="/ppt/slides/slide7.xml" Id="R232cc21da6dd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496816754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359f4a0c54cd0" /><Relationship Type="http://schemas.openxmlformats.org/officeDocument/2006/relationships/theme" Target="/ppt/slideMasters/theme/theme1.xml" Id="R01817c5903fe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359f4a0c5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54b8c69d2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a439ee0774c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f55df41054c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20b648420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e2e0cdf8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0f2b2feb1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71ddbe27b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WILHELM KRISTIANSEN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WILHELM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WILHELM KRISTIANSEN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WILHELM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WILHELM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WILHELM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3 529 951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29 493 993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35 904 377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WILHELM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TORE WILHELM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WILHELM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988 848 050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WILHELM KRISTIANSEN AS</a:t>
            </a:r>
          </a:p>
        </p:txBody>
      </p:sp>
    </p:spTree>
  </p:cSld>
  <p:clrMapOvr>
    <a:masterClrMapping xmlns:a="http://schemas.openxmlformats.org/drawingml/2006/main"/>
  </p:clrMapOvr>
</p:sld>
</file>