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e0b373bf8946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f448616d5f46b3"/>
  </p:sldMasterIdLst>
  <p:sldIdLst>
    <p:sldId xmlns:r="http://schemas.openxmlformats.org/officeDocument/2006/relationships" id="256" r:id="R0d6ee06a9c55481c"/>
    <p:sldId xmlns:r="http://schemas.openxmlformats.org/officeDocument/2006/relationships" id="257" r:id="R0eac2917db634386"/>
    <p:sldId xmlns:r="http://schemas.openxmlformats.org/officeDocument/2006/relationships" id="258" r:id="R00582d307a484aec"/>
    <p:sldId xmlns:r="http://schemas.openxmlformats.org/officeDocument/2006/relationships" id="259" r:id="Rb6f9e6e96ab746bc"/>
    <p:sldId xmlns:r="http://schemas.openxmlformats.org/officeDocument/2006/relationships" id="260" r:id="Rfe511533edc942ad"/>
    <p:sldId xmlns:r="http://schemas.openxmlformats.org/officeDocument/2006/relationships" id="261" r:id="Rdba6fe9292524f8e"/>
    <p:sldId xmlns:r="http://schemas.openxmlformats.org/officeDocument/2006/relationships" id="262" r:id="Ra14ad77637c342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f448616d5f46b3" /><Relationship Type="http://schemas.openxmlformats.org/officeDocument/2006/relationships/slide" Target="/ppt/slides/slide1.xml" Id="R0d6ee06a9c55481c" /><Relationship Type="http://schemas.openxmlformats.org/officeDocument/2006/relationships/slide" Target="/ppt/slides/slide2.xml" Id="R0eac2917db634386" /><Relationship Type="http://schemas.openxmlformats.org/officeDocument/2006/relationships/slide" Target="/ppt/slides/slide3.xml" Id="R00582d307a484aec" /><Relationship Type="http://schemas.openxmlformats.org/officeDocument/2006/relationships/slide" Target="/ppt/slides/slide4.xml" Id="Rb6f9e6e96ab746bc" /><Relationship Type="http://schemas.openxmlformats.org/officeDocument/2006/relationships/slide" Target="/ppt/slides/slide5.xml" Id="Rfe511533edc942ad" /><Relationship Type="http://schemas.openxmlformats.org/officeDocument/2006/relationships/slide" Target="/ppt/slides/slide6.xml" Id="Rdba6fe9292524f8e" /><Relationship Type="http://schemas.openxmlformats.org/officeDocument/2006/relationships/slide" Target="/ppt/slides/slide7.xml" Id="Ra14ad77637c342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3a3aca418545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efa3f45304ca5" /><Relationship Type="http://schemas.openxmlformats.org/officeDocument/2006/relationships/theme" Target="/ppt/slideMasters/theme/theme1.xml" Id="R18b7c25b77c649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aefa3f45304c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2c4caa83a46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05a3b098046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3b9b77c574f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f593a69fb42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71ef0e5af41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ba8c2d0af4e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b63a5cb0344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 BRÅTHEN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BRÅTHEN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−190 715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3 607 049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46 106 077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47 621 574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Dyrmyrgata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988 848 638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 BRÅTHEN AS</a:t>
            </a:r>
          </a:p>
        </p:txBody>
      </p:sp>
    </p:spTree>
  </p:cSld>
  <p:clrMapOvr>
    <a:masterClrMapping xmlns:a="http://schemas.openxmlformats.org/drawingml/2006/main"/>
  </p:clrMapOvr>
</p:sld>
</file>