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cf42b94d324c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d973423e034da2"/>
  </p:sldMasterIdLst>
  <p:sldIdLst>
    <p:sldId xmlns:r="http://schemas.openxmlformats.org/officeDocument/2006/relationships" id="256" r:id="Rf00cebe6099b4540"/>
    <p:sldId xmlns:r="http://schemas.openxmlformats.org/officeDocument/2006/relationships" id="257" r:id="R2c51bcc040ef4a96"/>
    <p:sldId xmlns:r="http://schemas.openxmlformats.org/officeDocument/2006/relationships" id="258" r:id="Red8fddfd14d842ec"/>
    <p:sldId xmlns:r="http://schemas.openxmlformats.org/officeDocument/2006/relationships" id="259" r:id="Rc1226b7506c44bc2"/>
    <p:sldId xmlns:r="http://schemas.openxmlformats.org/officeDocument/2006/relationships" id="260" r:id="R695fe345f7fa40dc"/>
    <p:sldId xmlns:r="http://schemas.openxmlformats.org/officeDocument/2006/relationships" id="261" r:id="R9eb05711a6d342ac"/>
    <p:sldId xmlns:r="http://schemas.openxmlformats.org/officeDocument/2006/relationships" id="262" r:id="R131e2b43f7a9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973423e034da2" /><Relationship Type="http://schemas.openxmlformats.org/officeDocument/2006/relationships/slide" Target="/ppt/slides/slide1.xml" Id="Rf00cebe6099b4540" /><Relationship Type="http://schemas.openxmlformats.org/officeDocument/2006/relationships/slide" Target="/ppt/slides/slide2.xml" Id="R2c51bcc040ef4a96" /><Relationship Type="http://schemas.openxmlformats.org/officeDocument/2006/relationships/slide" Target="/ppt/slides/slide3.xml" Id="Red8fddfd14d842ec" /><Relationship Type="http://schemas.openxmlformats.org/officeDocument/2006/relationships/slide" Target="/ppt/slides/slide4.xml" Id="Rc1226b7506c44bc2" /><Relationship Type="http://schemas.openxmlformats.org/officeDocument/2006/relationships/slide" Target="/ppt/slides/slide5.xml" Id="R695fe345f7fa40dc" /><Relationship Type="http://schemas.openxmlformats.org/officeDocument/2006/relationships/slide" Target="/ppt/slides/slide6.xml" Id="R9eb05711a6d342ac" /><Relationship Type="http://schemas.openxmlformats.org/officeDocument/2006/relationships/slide" Target="/ppt/slides/slide7.xml" Id="R131e2b43f7a9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8fe03847f4e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a29ceaa24496d" /><Relationship Type="http://schemas.openxmlformats.org/officeDocument/2006/relationships/theme" Target="/ppt/slideMasters/theme/theme1.xml" Id="Rf9b9a7fcf4b742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a29ceaa2449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9ee91977441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aec1029674d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1a2546f2e4e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0aa4d4be34f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f7426bc1e4f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4a19b549640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0426e740b49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KHLG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KHLG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965 842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1 766 609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LOUGH-GRIMSGAARD K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Tingstuveien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info@khlg.no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www.khlg.no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988 848 980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KHLG AS</a:t>
            </a:r>
          </a:p>
        </p:txBody>
      </p:sp>
    </p:spTree>
  </p:cSld>
  <p:clrMapOvr>
    <a:masterClrMapping xmlns:a="http://schemas.openxmlformats.org/drawingml/2006/main"/>
  </p:clrMapOvr>
</p:sld>
</file>