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d85441091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299331257741f3"/>
  </p:sldMasterIdLst>
  <p:sldIdLst>
    <p:sldId xmlns:r="http://schemas.openxmlformats.org/officeDocument/2006/relationships" id="256" r:id="R94614ce51c3e4057"/>
    <p:sldId xmlns:r="http://schemas.openxmlformats.org/officeDocument/2006/relationships" id="257" r:id="Re5460262ddad4f55"/>
    <p:sldId xmlns:r="http://schemas.openxmlformats.org/officeDocument/2006/relationships" id="258" r:id="R2a4339be67194776"/>
    <p:sldId xmlns:r="http://schemas.openxmlformats.org/officeDocument/2006/relationships" id="259" r:id="R5c4f158de157407f"/>
    <p:sldId xmlns:r="http://schemas.openxmlformats.org/officeDocument/2006/relationships" id="260" r:id="Rb68d45ce597c4153"/>
    <p:sldId xmlns:r="http://schemas.openxmlformats.org/officeDocument/2006/relationships" id="261" r:id="R66fa763f079f43ca"/>
    <p:sldId xmlns:r="http://schemas.openxmlformats.org/officeDocument/2006/relationships" id="262" r:id="Rd9b629aac178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99331257741f3" /><Relationship Type="http://schemas.openxmlformats.org/officeDocument/2006/relationships/slide" Target="/ppt/slides/slide1.xml" Id="R94614ce51c3e4057" /><Relationship Type="http://schemas.openxmlformats.org/officeDocument/2006/relationships/slide" Target="/ppt/slides/slide2.xml" Id="Re5460262ddad4f55" /><Relationship Type="http://schemas.openxmlformats.org/officeDocument/2006/relationships/slide" Target="/ppt/slides/slide3.xml" Id="R2a4339be67194776" /><Relationship Type="http://schemas.openxmlformats.org/officeDocument/2006/relationships/slide" Target="/ppt/slides/slide4.xml" Id="R5c4f158de157407f" /><Relationship Type="http://schemas.openxmlformats.org/officeDocument/2006/relationships/slide" Target="/ppt/slides/slide5.xml" Id="Rb68d45ce597c4153" /><Relationship Type="http://schemas.openxmlformats.org/officeDocument/2006/relationships/slide" Target="/ppt/slides/slide6.xml" Id="R66fa763f079f43ca" /><Relationship Type="http://schemas.openxmlformats.org/officeDocument/2006/relationships/slide" Target="/ppt/slides/slide7.xml" Id="Rd9b629aac178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a627502ae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f9965f62c462f" /><Relationship Type="http://schemas.openxmlformats.org/officeDocument/2006/relationships/theme" Target="/ppt/slideMasters/theme/theme1.xml" Id="R797b06170c66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f9965f62c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11cb9cf41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d9551b8e7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b315456ae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3988746e8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0803d1ff1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e873b6b0f40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4a00f931c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ENTREPRENØR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−837 495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4 756 418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SPIDSBERG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Fryavegen 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988 850 306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ENTREPRENØR AS</a:t>
            </a:r>
          </a:p>
        </p:txBody>
      </p:sp>
    </p:spTree>
  </p:cSld>
  <p:clrMapOvr>
    <a:masterClrMapping xmlns:a="http://schemas.openxmlformats.org/drawingml/2006/main"/>
  </p:clrMapOvr>
</p:sld>
</file>