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18ed6b6b5d4d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22a8c33260477e"/>
  </p:sldMasterIdLst>
  <p:sldIdLst>
    <p:sldId xmlns:r="http://schemas.openxmlformats.org/officeDocument/2006/relationships" id="256" r:id="R09dc08f2d5b54128"/>
    <p:sldId xmlns:r="http://schemas.openxmlformats.org/officeDocument/2006/relationships" id="257" r:id="R3de36aa935064fdd"/>
    <p:sldId xmlns:r="http://schemas.openxmlformats.org/officeDocument/2006/relationships" id="258" r:id="Rc483e5a7518d4809"/>
    <p:sldId xmlns:r="http://schemas.openxmlformats.org/officeDocument/2006/relationships" id="259" r:id="R9094be4ef9564912"/>
    <p:sldId xmlns:r="http://schemas.openxmlformats.org/officeDocument/2006/relationships" id="260" r:id="R17148ff166924ecd"/>
    <p:sldId xmlns:r="http://schemas.openxmlformats.org/officeDocument/2006/relationships" id="261" r:id="R0437f1444de14637"/>
    <p:sldId xmlns:r="http://schemas.openxmlformats.org/officeDocument/2006/relationships" id="262" r:id="R0208d9adf1bb45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22a8c33260477e" /><Relationship Type="http://schemas.openxmlformats.org/officeDocument/2006/relationships/slide" Target="/ppt/slides/slide1.xml" Id="R09dc08f2d5b54128" /><Relationship Type="http://schemas.openxmlformats.org/officeDocument/2006/relationships/slide" Target="/ppt/slides/slide2.xml" Id="R3de36aa935064fdd" /><Relationship Type="http://schemas.openxmlformats.org/officeDocument/2006/relationships/slide" Target="/ppt/slides/slide3.xml" Id="Rc483e5a7518d4809" /><Relationship Type="http://schemas.openxmlformats.org/officeDocument/2006/relationships/slide" Target="/ppt/slides/slide4.xml" Id="R9094be4ef9564912" /><Relationship Type="http://schemas.openxmlformats.org/officeDocument/2006/relationships/slide" Target="/ppt/slides/slide5.xml" Id="R17148ff166924ecd" /><Relationship Type="http://schemas.openxmlformats.org/officeDocument/2006/relationships/slide" Target="/ppt/slides/slide6.xml" Id="R0437f1444de14637" /><Relationship Type="http://schemas.openxmlformats.org/officeDocument/2006/relationships/slide" Target="/ppt/slides/slide7.xml" Id="R0208d9adf1bb45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cc2dbc63bb49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0023e772643e1" /><Relationship Type="http://schemas.openxmlformats.org/officeDocument/2006/relationships/theme" Target="/ppt/slideMasters/theme/theme1.xml" Id="R4d4dcf39bc5640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70023e772643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3099c82da49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de2ae9aea46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a21858a7948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601b40a9e47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792fb18194a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5459531e04b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ca8ab6e764f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SIGURD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14 532 986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14 508 230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14 364 537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88 236 319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90 677 687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SKAUGEN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Selvaags plass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11 63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988 851 981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AS</a:t>
            </a:r>
          </a:p>
        </p:txBody>
      </p:sp>
    </p:spTree>
  </p:cSld>
  <p:clrMapOvr>
    <a:masterClrMapping xmlns:a="http://schemas.openxmlformats.org/drawingml/2006/main"/>
  </p:clrMapOvr>
</p:sld>
</file>