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6eeb33d36f4d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11443f94f84bcd"/>
  </p:sldMasterIdLst>
  <p:sldIdLst>
    <p:sldId xmlns:r="http://schemas.openxmlformats.org/officeDocument/2006/relationships" id="256" r:id="Rce6e0acdb7c04f7d"/>
    <p:sldId xmlns:r="http://schemas.openxmlformats.org/officeDocument/2006/relationships" id="257" r:id="R97cc0ac9d2ac45e8"/>
    <p:sldId xmlns:r="http://schemas.openxmlformats.org/officeDocument/2006/relationships" id="258" r:id="Rd9f65d328814493c"/>
    <p:sldId xmlns:r="http://schemas.openxmlformats.org/officeDocument/2006/relationships" id="259" r:id="Rab4530df332b4882"/>
    <p:sldId xmlns:r="http://schemas.openxmlformats.org/officeDocument/2006/relationships" id="260" r:id="R840b39de56b34de1"/>
    <p:sldId xmlns:r="http://schemas.openxmlformats.org/officeDocument/2006/relationships" id="261" r:id="R934e44ab3bad4344"/>
    <p:sldId xmlns:r="http://schemas.openxmlformats.org/officeDocument/2006/relationships" id="262" r:id="Rf4aa812d6a734a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1443f94f84bcd" /><Relationship Type="http://schemas.openxmlformats.org/officeDocument/2006/relationships/slide" Target="/ppt/slides/slide1.xml" Id="Rce6e0acdb7c04f7d" /><Relationship Type="http://schemas.openxmlformats.org/officeDocument/2006/relationships/slide" Target="/ppt/slides/slide2.xml" Id="R97cc0ac9d2ac45e8" /><Relationship Type="http://schemas.openxmlformats.org/officeDocument/2006/relationships/slide" Target="/ppt/slides/slide3.xml" Id="Rd9f65d328814493c" /><Relationship Type="http://schemas.openxmlformats.org/officeDocument/2006/relationships/slide" Target="/ppt/slides/slide4.xml" Id="Rab4530df332b4882" /><Relationship Type="http://schemas.openxmlformats.org/officeDocument/2006/relationships/slide" Target="/ppt/slides/slide5.xml" Id="R840b39de56b34de1" /><Relationship Type="http://schemas.openxmlformats.org/officeDocument/2006/relationships/slide" Target="/ppt/slides/slide6.xml" Id="R934e44ab3bad4344" /><Relationship Type="http://schemas.openxmlformats.org/officeDocument/2006/relationships/slide" Target="/ppt/slides/slide7.xml" Id="Rf4aa812d6a734a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1ed0d5b5642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8220522e04ecf" /><Relationship Type="http://schemas.openxmlformats.org/officeDocument/2006/relationships/theme" Target="/ppt/slideMasters/theme/theme1.xml" Id="R35a0e3c5a96b44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18220522e04e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e6c0701654b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d894f27ad45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7fdcbcc374b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ecc40d9e84c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7ad21856944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9f8a62df547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519709e844f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LØKKE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LØKKE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LØKKE HOLDING AS ble etablert [år] og holder til i Revsnes.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LØKKE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LØKKE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LØKKE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−802 458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17 894 965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190 491 889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211 592 356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LØKKE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 KRISTIAN TORE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TBL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LØKKE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Stokksundveien 1010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40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988 852 368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LØKKE HOLDING AS</a:t>
            </a:r>
          </a:p>
        </p:txBody>
      </p:sp>
    </p:spTree>
  </p:cSld>
  <p:clrMapOvr>
    <a:masterClrMapping xmlns:a="http://schemas.openxmlformats.org/drawingml/2006/main"/>
  </p:clrMapOvr>
</p:sld>
</file>