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e051cb5c8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fee7f50f74d29"/>
  </p:sldMasterIdLst>
  <p:sldIdLst>
    <p:sldId xmlns:r="http://schemas.openxmlformats.org/officeDocument/2006/relationships" id="256" r:id="R772f32d268de495d"/>
    <p:sldId xmlns:r="http://schemas.openxmlformats.org/officeDocument/2006/relationships" id="257" r:id="R5f1492fb8acf4c99"/>
    <p:sldId xmlns:r="http://schemas.openxmlformats.org/officeDocument/2006/relationships" id="258" r:id="Rd9b0be4b4856423a"/>
    <p:sldId xmlns:r="http://schemas.openxmlformats.org/officeDocument/2006/relationships" id="259" r:id="R29d630864bb84222"/>
    <p:sldId xmlns:r="http://schemas.openxmlformats.org/officeDocument/2006/relationships" id="260" r:id="R3a393622e8d64676"/>
    <p:sldId xmlns:r="http://schemas.openxmlformats.org/officeDocument/2006/relationships" id="261" r:id="Reb65fa27f5e04e95"/>
    <p:sldId xmlns:r="http://schemas.openxmlformats.org/officeDocument/2006/relationships" id="262" r:id="R51fbfec78709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fee7f50f74d29" /><Relationship Type="http://schemas.openxmlformats.org/officeDocument/2006/relationships/slide" Target="/ppt/slides/slide1.xml" Id="R772f32d268de495d" /><Relationship Type="http://schemas.openxmlformats.org/officeDocument/2006/relationships/slide" Target="/ppt/slides/slide2.xml" Id="R5f1492fb8acf4c99" /><Relationship Type="http://schemas.openxmlformats.org/officeDocument/2006/relationships/slide" Target="/ppt/slides/slide3.xml" Id="Rd9b0be4b4856423a" /><Relationship Type="http://schemas.openxmlformats.org/officeDocument/2006/relationships/slide" Target="/ppt/slides/slide4.xml" Id="R29d630864bb84222" /><Relationship Type="http://schemas.openxmlformats.org/officeDocument/2006/relationships/slide" Target="/ppt/slides/slide5.xml" Id="R3a393622e8d64676" /><Relationship Type="http://schemas.openxmlformats.org/officeDocument/2006/relationships/slide" Target="/ppt/slides/slide6.xml" Id="Reb65fa27f5e04e95" /><Relationship Type="http://schemas.openxmlformats.org/officeDocument/2006/relationships/slide" Target="/ppt/slides/slide7.xml" Id="R51fbfec78709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942466708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26c9f0214004" /><Relationship Type="http://schemas.openxmlformats.org/officeDocument/2006/relationships/theme" Target="/ppt/slideMasters/theme/theme1.xml" Id="R8b48b18e9bec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526c9f021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8dffedfb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c7980196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522d91ce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e9bd35c8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1915cddb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e47cd52f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9d3876f9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STIAN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