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57c9aaefc240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4d030134234046"/>
  </p:sldMasterIdLst>
  <p:sldIdLst>
    <p:sldId xmlns:r="http://schemas.openxmlformats.org/officeDocument/2006/relationships" id="256" r:id="R4b54ad3826334b26"/>
    <p:sldId xmlns:r="http://schemas.openxmlformats.org/officeDocument/2006/relationships" id="257" r:id="R823db01be14b477d"/>
    <p:sldId xmlns:r="http://schemas.openxmlformats.org/officeDocument/2006/relationships" id="258" r:id="R60f7e9c5d03a4e9b"/>
    <p:sldId xmlns:r="http://schemas.openxmlformats.org/officeDocument/2006/relationships" id="259" r:id="R2e47616ffa8c40fd"/>
    <p:sldId xmlns:r="http://schemas.openxmlformats.org/officeDocument/2006/relationships" id="260" r:id="Rad8c8c3325f149e5"/>
    <p:sldId xmlns:r="http://schemas.openxmlformats.org/officeDocument/2006/relationships" id="261" r:id="R6447d230aaa94189"/>
    <p:sldId xmlns:r="http://schemas.openxmlformats.org/officeDocument/2006/relationships" id="262" r:id="Re8c73299ac1640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4d030134234046" /><Relationship Type="http://schemas.openxmlformats.org/officeDocument/2006/relationships/slide" Target="/ppt/slides/slide1.xml" Id="R4b54ad3826334b26" /><Relationship Type="http://schemas.openxmlformats.org/officeDocument/2006/relationships/slide" Target="/ppt/slides/slide2.xml" Id="R823db01be14b477d" /><Relationship Type="http://schemas.openxmlformats.org/officeDocument/2006/relationships/slide" Target="/ppt/slides/slide3.xml" Id="R60f7e9c5d03a4e9b" /><Relationship Type="http://schemas.openxmlformats.org/officeDocument/2006/relationships/slide" Target="/ppt/slides/slide4.xml" Id="R2e47616ffa8c40fd" /><Relationship Type="http://schemas.openxmlformats.org/officeDocument/2006/relationships/slide" Target="/ppt/slides/slide5.xml" Id="Rad8c8c3325f149e5" /><Relationship Type="http://schemas.openxmlformats.org/officeDocument/2006/relationships/slide" Target="/ppt/slides/slide6.xml" Id="R6447d230aaa94189" /><Relationship Type="http://schemas.openxmlformats.org/officeDocument/2006/relationships/slide" Target="/ppt/slides/slide7.xml" Id="Re8c73299ac1640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111044f8b34c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e033080154317" /><Relationship Type="http://schemas.openxmlformats.org/officeDocument/2006/relationships/theme" Target="/ppt/slideMasters/theme/theme1.xml" Id="Rc25a536ba7554d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8e0330801543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d227dc32843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ba67ada5d4e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61ed69eaa48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18b83841d47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34281593e46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fd190a5cb45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242a4548a41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RAA GRAVESERVICE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RAA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RAA GRAVESERVICE AS ble etablert [år] og holder til i Degernes.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RAA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RAA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RAA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10 306 292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3 924 757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6 900 242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RAA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RUGGLI ANDERS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AANONSEN LARS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RAA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Strømfossveien 1255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1892 Degernes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22 43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988 856 762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RAA GRAVESERVICE AS</a:t>
            </a:r>
          </a:p>
        </p:txBody>
      </p:sp>
    </p:spTree>
  </p:cSld>
  <p:clrMapOvr>
    <a:masterClrMapping xmlns:a="http://schemas.openxmlformats.org/drawingml/2006/main"/>
  </p:clrMapOvr>
</p:sld>
</file>