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6b92a33dea40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32287c144c4dab"/>
  </p:sldMasterIdLst>
  <p:sldIdLst>
    <p:sldId xmlns:r="http://schemas.openxmlformats.org/officeDocument/2006/relationships" id="256" r:id="R072d34d8d8df4afe"/>
    <p:sldId xmlns:r="http://schemas.openxmlformats.org/officeDocument/2006/relationships" id="257" r:id="R912e4429054946e1"/>
    <p:sldId xmlns:r="http://schemas.openxmlformats.org/officeDocument/2006/relationships" id="258" r:id="Rc9d4ac4c98f1438f"/>
    <p:sldId xmlns:r="http://schemas.openxmlformats.org/officeDocument/2006/relationships" id="259" r:id="Ra0ae6438a23744b8"/>
    <p:sldId xmlns:r="http://schemas.openxmlformats.org/officeDocument/2006/relationships" id="260" r:id="R12be785303e440b1"/>
    <p:sldId xmlns:r="http://schemas.openxmlformats.org/officeDocument/2006/relationships" id="261" r:id="R015fda38fa7245e3"/>
    <p:sldId xmlns:r="http://schemas.openxmlformats.org/officeDocument/2006/relationships" id="262" r:id="R466699cc52bc4c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2287c144c4dab" /><Relationship Type="http://schemas.openxmlformats.org/officeDocument/2006/relationships/slide" Target="/ppt/slides/slide1.xml" Id="R072d34d8d8df4afe" /><Relationship Type="http://schemas.openxmlformats.org/officeDocument/2006/relationships/slide" Target="/ppt/slides/slide2.xml" Id="R912e4429054946e1" /><Relationship Type="http://schemas.openxmlformats.org/officeDocument/2006/relationships/slide" Target="/ppt/slides/slide3.xml" Id="Rc9d4ac4c98f1438f" /><Relationship Type="http://schemas.openxmlformats.org/officeDocument/2006/relationships/slide" Target="/ppt/slides/slide4.xml" Id="Ra0ae6438a23744b8" /><Relationship Type="http://schemas.openxmlformats.org/officeDocument/2006/relationships/slide" Target="/ppt/slides/slide5.xml" Id="R12be785303e440b1" /><Relationship Type="http://schemas.openxmlformats.org/officeDocument/2006/relationships/slide" Target="/ppt/slides/slide6.xml" Id="R015fda38fa7245e3" /><Relationship Type="http://schemas.openxmlformats.org/officeDocument/2006/relationships/slide" Target="/ppt/slides/slide7.xml" Id="R466699cc52bc4c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f647ca9a44c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294b7ce1b41a9" /><Relationship Type="http://schemas.openxmlformats.org/officeDocument/2006/relationships/theme" Target="/ppt/slideMasters/theme/theme1.xml" Id="Rbf37f4d3017d4c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6294b7ce1b41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c95852a8444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6896bd30e46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2febe2e2f43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d8426c54345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2673b675442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6162d11144d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574fa1d1a48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 RAVNDAL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RAVNDAL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 RAVNDAL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RAVNDAL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RAVNDAL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RAVNDAL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4 969 884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36 970 672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42 074 570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RAVNDAL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RAVNDAL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RAVNDAL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988 860 867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RAVNDAL INVEST AS</a:t>
            </a:r>
          </a:p>
        </p:txBody>
      </p:sp>
    </p:spTree>
  </p:cSld>
  <p:clrMapOvr>
    <a:masterClrMapping xmlns:a="http://schemas.openxmlformats.org/drawingml/2006/main"/>
  </p:clrMapOvr>
</p:sld>
</file>