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5922fb219649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c20657d90e487a"/>
  </p:sldMasterIdLst>
  <p:sldIdLst>
    <p:sldId xmlns:r="http://schemas.openxmlformats.org/officeDocument/2006/relationships" id="256" r:id="R2ed78f9b075041b3"/>
    <p:sldId xmlns:r="http://schemas.openxmlformats.org/officeDocument/2006/relationships" id="257" r:id="Rfc72e8aeb940400a"/>
    <p:sldId xmlns:r="http://schemas.openxmlformats.org/officeDocument/2006/relationships" id="258" r:id="R214da0a56ebb4620"/>
    <p:sldId xmlns:r="http://schemas.openxmlformats.org/officeDocument/2006/relationships" id="259" r:id="Red41cb69e51c4b9f"/>
    <p:sldId xmlns:r="http://schemas.openxmlformats.org/officeDocument/2006/relationships" id="260" r:id="Rcfdc7f02928a40e0"/>
    <p:sldId xmlns:r="http://schemas.openxmlformats.org/officeDocument/2006/relationships" id="261" r:id="R3c6012f186c94ee6"/>
    <p:sldId xmlns:r="http://schemas.openxmlformats.org/officeDocument/2006/relationships" id="262" r:id="Recfa88e9242043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c20657d90e487a" /><Relationship Type="http://schemas.openxmlformats.org/officeDocument/2006/relationships/slide" Target="/ppt/slides/slide1.xml" Id="R2ed78f9b075041b3" /><Relationship Type="http://schemas.openxmlformats.org/officeDocument/2006/relationships/slide" Target="/ppt/slides/slide2.xml" Id="Rfc72e8aeb940400a" /><Relationship Type="http://schemas.openxmlformats.org/officeDocument/2006/relationships/slide" Target="/ppt/slides/slide3.xml" Id="R214da0a56ebb4620" /><Relationship Type="http://schemas.openxmlformats.org/officeDocument/2006/relationships/slide" Target="/ppt/slides/slide4.xml" Id="Red41cb69e51c4b9f" /><Relationship Type="http://schemas.openxmlformats.org/officeDocument/2006/relationships/slide" Target="/ppt/slides/slide5.xml" Id="Rcfdc7f02928a40e0" /><Relationship Type="http://schemas.openxmlformats.org/officeDocument/2006/relationships/slide" Target="/ppt/slides/slide6.xml" Id="R3c6012f186c94ee6" /><Relationship Type="http://schemas.openxmlformats.org/officeDocument/2006/relationships/slide" Target="/ppt/slides/slide7.xml" Id="Recfa88e9242043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c45adba68049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39dc8416b4ef3" /><Relationship Type="http://schemas.openxmlformats.org/officeDocument/2006/relationships/theme" Target="/ppt/slideMasters/theme/theme1.xml" Id="Rac9e8e686f0c48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339dc8416b4e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7f4ab563449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7d5356f8447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22f300bbd4d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9a70a00c44f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f49a879204f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3004935ac48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3222ed5444e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MYRVEIEN VEKST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MYRVEIEN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MYRVEIEN VEKST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MYRVEIEN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MYRVEIEN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MYRVEIEN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9 125 177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4 690 301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21 870 695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238 568 866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243 706 999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MYRVEIEN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 HENNING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MYRVEIEN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988 861 219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MYRVEIEN VEKST AS</a:t>
            </a:r>
          </a:p>
        </p:txBody>
      </p:sp>
    </p:spTree>
  </p:cSld>
  <p:clrMapOvr>
    <a:masterClrMapping xmlns:a="http://schemas.openxmlformats.org/drawingml/2006/main"/>
  </p:clrMapOvr>
</p:sld>
</file>