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557d0676f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f1def4d204d7d"/>
  </p:sldMasterIdLst>
  <p:sldIdLst>
    <p:sldId xmlns:r="http://schemas.openxmlformats.org/officeDocument/2006/relationships" id="256" r:id="R1abdc4350d4f4014"/>
    <p:sldId xmlns:r="http://schemas.openxmlformats.org/officeDocument/2006/relationships" id="257" r:id="R24979e4a5d87446a"/>
    <p:sldId xmlns:r="http://schemas.openxmlformats.org/officeDocument/2006/relationships" id="258" r:id="R1a83a62036f04178"/>
    <p:sldId xmlns:r="http://schemas.openxmlformats.org/officeDocument/2006/relationships" id="259" r:id="Rd368acab676d4fd7"/>
    <p:sldId xmlns:r="http://schemas.openxmlformats.org/officeDocument/2006/relationships" id="260" r:id="R358a0d53accf46b8"/>
    <p:sldId xmlns:r="http://schemas.openxmlformats.org/officeDocument/2006/relationships" id="261" r:id="R7a097a8811314ca7"/>
    <p:sldId xmlns:r="http://schemas.openxmlformats.org/officeDocument/2006/relationships" id="262" r:id="Redf4d9bad4f3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f1def4d204d7d" /><Relationship Type="http://schemas.openxmlformats.org/officeDocument/2006/relationships/slide" Target="/ppt/slides/slide1.xml" Id="R1abdc4350d4f4014" /><Relationship Type="http://schemas.openxmlformats.org/officeDocument/2006/relationships/slide" Target="/ppt/slides/slide2.xml" Id="R24979e4a5d87446a" /><Relationship Type="http://schemas.openxmlformats.org/officeDocument/2006/relationships/slide" Target="/ppt/slides/slide3.xml" Id="R1a83a62036f04178" /><Relationship Type="http://schemas.openxmlformats.org/officeDocument/2006/relationships/slide" Target="/ppt/slides/slide4.xml" Id="Rd368acab676d4fd7" /><Relationship Type="http://schemas.openxmlformats.org/officeDocument/2006/relationships/slide" Target="/ppt/slides/slide5.xml" Id="R358a0d53accf46b8" /><Relationship Type="http://schemas.openxmlformats.org/officeDocument/2006/relationships/slide" Target="/ppt/slides/slide6.xml" Id="R7a097a8811314ca7" /><Relationship Type="http://schemas.openxmlformats.org/officeDocument/2006/relationships/slide" Target="/ppt/slides/slide7.xml" Id="Redf4d9bad4f3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38e436b4a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b9f67e3c498a" /><Relationship Type="http://schemas.openxmlformats.org/officeDocument/2006/relationships/theme" Target="/ppt/slideMasters/theme/theme1.xml" Id="R5ba5b3461e7d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0b9f67e3c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74906506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8a2cd527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f2ec4330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ca63cf37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a409d1ae3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598f9bc77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75c389bd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