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3c7c677cc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c92901d8d4c85"/>
  </p:sldMasterIdLst>
  <p:sldIdLst>
    <p:sldId xmlns:r="http://schemas.openxmlformats.org/officeDocument/2006/relationships" id="256" r:id="R5b2624c5c3fd4dfd"/>
    <p:sldId xmlns:r="http://schemas.openxmlformats.org/officeDocument/2006/relationships" id="257" r:id="R2a41c748042549c7"/>
    <p:sldId xmlns:r="http://schemas.openxmlformats.org/officeDocument/2006/relationships" id="258" r:id="R308dff88816a48fe"/>
    <p:sldId xmlns:r="http://schemas.openxmlformats.org/officeDocument/2006/relationships" id="259" r:id="R5f9a4825fbdb40c1"/>
    <p:sldId xmlns:r="http://schemas.openxmlformats.org/officeDocument/2006/relationships" id="260" r:id="Rf8a32471aef94234"/>
    <p:sldId xmlns:r="http://schemas.openxmlformats.org/officeDocument/2006/relationships" id="261" r:id="R5361c9d62a9e45b0"/>
    <p:sldId xmlns:r="http://schemas.openxmlformats.org/officeDocument/2006/relationships" id="262" r:id="R5d35f68ad39f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c92901d8d4c85" /><Relationship Type="http://schemas.openxmlformats.org/officeDocument/2006/relationships/slide" Target="/ppt/slides/slide1.xml" Id="R5b2624c5c3fd4dfd" /><Relationship Type="http://schemas.openxmlformats.org/officeDocument/2006/relationships/slide" Target="/ppt/slides/slide2.xml" Id="R2a41c748042549c7" /><Relationship Type="http://schemas.openxmlformats.org/officeDocument/2006/relationships/slide" Target="/ppt/slides/slide3.xml" Id="R308dff88816a48fe" /><Relationship Type="http://schemas.openxmlformats.org/officeDocument/2006/relationships/slide" Target="/ppt/slides/slide4.xml" Id="R5f9a4825fbdb40c1" /><Relationship Type="http://schemas.openxmlformats.org/officeDocument/2006/relationships/slide" Target="/ppt/slides/slide5.xml" Id="Rf8a32471aef94234" /><Relationship Type="http://schemas.openxmlformats.org/officeDocument/2006/relationships/slide" Target="/ppt/slides/slide6.xml" Id="R5361c9d62a9e45b0" /><Relationship Type="http://schemas.openxmlformats.org/officeDocument/2006/relationships/slide" Target="/ppt/slides/slide7.xml" Id="R5d35f68ad39f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b4935be68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d87dbc0943f3" /><Relationship Type="http://schemas.openxmlformats.org/officeDocument/2006/relationships/theme" Target="/ppt/slideMasters/theme/theme1.xml" Id="Rcbc0e494fc8341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8d87dbc09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b5f6ab2e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051f5f26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be956335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ba3106f8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f0ff1712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e3fda234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d4cb8e50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HOLDING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6 061 009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6 895 328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ALF BJARNE HØGENÆS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BEATE HØGENÆS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ALF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GRO HØGENÆS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ALF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GRO HØGENÆS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alf.steine@kvamnet.no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988 862 185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HOLDING AS</a:t>
            </a:r>
          </a:p>
        </p:txBody>
      </p:sp>
    </p:spTree>
  </p:cSld>
  <p:clrMapOvr>
    <a:masterClrMapping xmlns:a="http://schemas.openxmlformats.org/drawingml/2006/main"/>
  </p:clrMapOvr>
</p:sld>
</file>