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1e33cfbf0d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6eac1ee428468a"/>
  </p:sldMasterIdLst>
  <p:sldIdLst>
    <p:sldId xmlns:r="http://schemas.openxmlformats.org/officeDocument/2006/relationships" id="256" r:id="R98157667fced426e"/>
    <p:sldId xmlns:r="http://schemas.openxmlformats.org/officeDocument/2006/relationships" id="257" r:id="Rcdc8823ca464494f"/>
    <p:sldId xmlns:r="http://schemas.openxmlformats.org/officeDocument/2006/relationships" id="258" r:id="R6412efe69994462f"/>
    <p:sldId xmlns:r="http://schemas.openxmlformats.org/officeDocument/2006/relationships" id="259" r:id="Rfae0f6034d654790"/>
    <p:sldId xmlns:r="http://schemas.openxmlformats.org/officeDocument/2006/relationships" id="260" r:id="Re2d54656741d4ea2"/>
    <p:sldId xmlns:r="http://schemas.openxmlformats.org/officeDocument/2006/relationships" id="261" r:id="R079f8d8b2f004af0"/>
    <p:sldId xmlns:r="http://schemas.openxmlformats.org/officeDocument/2006/relationships" id="262" r:id="R076d818372344c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6eac1ee428468a" /><Relationship Type="http://schemas.openxmlformats.org/officeDocument/2006/relationships/slide" Target="/ppt/slides/slide1.xml" Id="R98157667fced426e" /><Relationship Type="http://schemas.openxmlformats.org/officeDocument/2006/relationships/slide" Target="/ppt/slides/slide2.xml" Id="Rcdc8823ca464494f" /><Relationship Type="http://schemas.openxmlformats.org/officeDocument/2006/relationships/slide" Target="/ppt/slides/slide3.xml" Id="R6412efe69994462f" /><Relationship Type="http://schemas.openxmlformats.org/officeDocument/2006/relationships/slide" Target="/ppt/slides/slide4.xml" Id="Rfae0f6034d654790" /><Relationship Type="http://schemas.openxmlformats.org/officeDocument/2006/relationships/slide" Target="/ppt/slides/slide5.xml" Id="Re2d54656741d4ea2" /><Relationship Type="http://schemas.openxmlformats.org/officeDocument/2006/relationships/slide" Target="/ppt/slides/slide6.xml" Id="R079f8d8b2f004af0" /><Relationship Type="http://schemas.openxmlformats.org/officeDocument/2006/relationships/slide" Target="/ppt/slides/slide7.xml" Id="R076d818372344c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9aa8e2233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1ed2e7d9c43d4" /><Relationship Type="http://schemas.openxmlformats.org/officeDocument/2006/relationships/theme" Target="/ppt/slideMasters/theme/theme1.xml" Id="Rcedb67a5be9649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1ed2e7d9c43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88c58cf6742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838fe598f4b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9d13dcd864f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aa6d9c0f849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ed94bab5145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9eaa5fe4045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c4aba1c6849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BLAR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13 457 097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13 908 470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ØYRI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Skårdalsvegen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988 862 193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BLAR AS</a:t>
            </a:r>
          </a:p>
        </p:txBody>
      </p:sp>
    </p:spTree>
  </p:cSld>
  <p:clrMapOvr>
    <a:masterClrMapping xmlns:a="http://schemas.openxmlformats.org/drawingml/2006/main"/>
  </p:clrMapOvr>
</p:sld>
</file>