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cd302ea14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f80b470534943"/>
  </p:sldMasterIdLst>
  <p:sldIdLst>
    <p:sldId xmlns:r="http://schemas.openxmlformats.org/officeDocument/2006/relationships" id="256" r:id="R494ecde3ce5f47ad"/>
    <p:sldId xmlns:r="http://schemas.openxmlformats.org/officeDocument/2006/relationships" id="257" r:id="R535e335ab224484d"/>
    <p:sldId xmlns:r="http://schemas.openxmlformats.org/officeDocument/2006/relationships" id="258" r:id="R0ebbb299b7bf410f"/>
    <p:sldId xmlns:r="http://schemas.openxmlformats.org/officeDocument/2006/relationships" id="259" r:id="Rb2277c5f0e494535"/>
    <p:sldId xmlns:r="http://schemas.openxmlformats.org/officeDocument/2006/relationships" id="260" r:id="R2d1cb732e2b74bce"/>
    <p:sldId xmlns:r="http://schemas.openxmlformats.org/officeDocument/2006/relationships" id="261" r:id="R8be83b9c595d481d"/>
    <p:sldId xmlns:r="http://schemas.openxmlformats.org/officeDocument/2006/relationships" id="262" r:id="R0d0c99decc40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f80b470534943" /><Relationship Type="http://schemas.openxmlformats.org/officeDocument/2006/relationships/slide" Target="/ppt/slides/slide1.xml" Id="R494ecde3ce5f47ad" /><Relationship Type="http://schemas.openxmlformats.org/officeDocument/2006/relationships/slide" Target="/ppt/slides/slide2.xml" Id="R535e335ab224484d" /><Relationship Type="http://schemas.openxmlformats.org/officeDocument/2006/relationships/slide" Target="/ppt/slides/slide3.xml" Id="R0ebbb299b7bf410f" /><Relationship Type="http://schemas.openxmlformats.org/officeDocument/2006/relationships/slide" Target="/ppt/slides/slide4.xml" Id="Rb2277c5f0e494535" /><Relationship Type="http://schemas.openxmlformats.org/officeDocument/2006/relationships/slide" Target="/ppt/slides/slide5.xml" Id="R2d1cb732e2b74bce" /><Relationship Type="http://schemas.openxmlformats.org/officeDocument/2006/relationships/slide" Target="/ppt/slides/slide6.xml" Id="R8be83b9c595d481d" /><Relationship Type="http://schemas.openxmlformats.org/officeDocument/2006/relationships/slide" Target="/ppt/slides/slide7.xml" Id="R0d0c99decc40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2974757b6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5152e49a4ecc" /><Relationship Type="http://schemas.openxmlformats.org/officeDocument/2006/relationships/theme" Target="/ppt/slideMasters/theme/theme1.xml" Id="R1802940e8aa1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b5152e49a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2b63fbea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b080505c6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a13c4912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6e21d960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1c8a1a8f5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7f8813caa49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72cc3aa9e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MANNEN BAK DØRA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MANNEN BAK DØRA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MANNEN BAK DØRA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MANNEN BAK DØRA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MANNEN BAK DØRA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MANNEN BAK DØRA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4 062 088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19 358 824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19 370 069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MANNEN BAK DØRA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LEONARD HEMSEN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MANNEN BAK DØRA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MANNEN BAK DØRA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988 869 074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MANNEN BAK DØRA</a:t>
            </a:r>
          </a:p>
        </p:txBody>
      </p:sp>
    </p:spTree>
  </p:cSld>
  <p:clrMapOvr>
    <a:masterClrMapping xmlns:a="http://schemas.openxmlformats.org/drawingml/2006/main"/>
  </p:clrMapOvr>
</p:sld>
</file>