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dae090c18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3ce73d22f4487"/>
  </p:sldMasterIdLst>
  <p:sldIdLst>
    <p:sldId xmlns:r="http://schemas.openxmlformats.org/officeDocument/2006/relationships" id="256" r:id="Ra4d1a8b50c51426a"/>
    <p:sldId xmlns:r="http://schemas.openxmlformats.org/officeDocument/2006/relationships" id="257" r:id="R0ca9afe4d43f4893"/>
    <p:sldId xmlns:r="http://schemas.openxmlformats.org/officeDocument/2006/relationships" id="258" r:id="Rfe282368ee014043"/>
    <p:sldId xmlns:r="http://schemas.openxmlformats.org/officeDocument/2006/relationships" id="259" r:id="R77335f5b98c44145"/>
    <p:sldId xmlns:r="http://schemas.openxmlformats.org/officeDocument/2006/relationships" id="260" r:id="R9deb539b65d0466d"/>
    <p:sldId xmlns:r="http://schemas.openxmlformats.org/officeDocument/2006/relationships" id="261" r:id="R5687289ac2734d8d"/>
    <p:sldId xmlns:r="http://schemas.openxmlformats.org/officeDocument/2006/relationships" id="262" r:id="R3f2e91978db8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3ce73d22f4487" /><Relationship Type="http://schemas.openxmlformats.org/officeDocument/2006/relationships/slide" Target="/ppt/slides/slide1.xml" Id="Ra4d1a8b50c51426a" /><Relationship Type="http://schemas.openxmlformats.org/officeDocument/2006/relationships/slide" Target="/ppt/slides/slide2.xml" Id="R0ca9afe4d43f4893" /><Relationship Type="http://schemas.openxmlformats.org/officeDocument/2006/relationships/slide" Target="/ppt/slides/slide3.xml" Id="Rfe282368ee014043" /><Relationship Type="http://schemas.openxmlformats.org/officeDocument/2006/relationships/slide" Target="/ppt/slides/slide4.xml" Id="R77335f5b98c44145" /><Relationship Type="http://schemas.openxmlformats.org/officeDocument/2006/relationships/slide" Target="/ppt/slides/slide5.xml" Id="R9deb539b65d0466d" /><Relationship Type="http://schemas.openxmlformats.org/officeDocument/2006/relationships/slide" Target="/ppt/slides/slide6.xml" Id="R5687289ac2734d8d" /><Relationship Type="http://schemas.openxmlformats.org/officeDocument/2006/relationships/slide" Target="/ppt/slides/slide7.xml" Id="R3f2e91978db8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d3404df05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31bb99f04969" /><Relationship Type="http://schemas.openxmlformats.org/officeDocument/2006/relationships/theme" Target="/ppt/slideMasters/theme/theme1.xml" Id="R463c29cc2319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831bb99f0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ddac62ad0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8a3d2649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ff6bd464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4850ff53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2bf46833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32b3b59c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454a541b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18 356 964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IVAR LISETH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 AS</a:t>
            </a:r>
          </a:p>
        </p:txBody>
      </p:sp>
    </p:spTree>
  </p:cSld>
  <p:clrMapOvr>
    <a:masterClrMapping xmlns:a="http://schemas.openxmlformats.org/drawingml/2006/main"/>
  </p:clrMapOvr>
</p:sld>
</file>