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1557dbd8e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a907b58694ff5"/>
  </p:sldMasterIdLst>
  <p:sldIdLst>
    <p:sldId xmlns:r="http://schemas.openxmlformats.org/officeDocument/2006/relationships" id="256" r:id="R007702a20d3247db"/>
    <p:sldId xmlns:r="http://schemas.openxmlformats.org/officeDocument/2006/relationships" id="257" r:id="R184e4151db804d4f"/>
    <p:sldId xmlns:r="http://schemas.openxmlformats.org/officeDocument/2006/relationships" id="258" r:id="Rc5f2563458fd4494"/>
    <p:sldId xmlns:r="http://schemas.openxmlformats.org/officeDocument/2006/relationships" id="259" r:id="R69244b159d414021"/>
    <p:sldId xmlns:r="http://schemas.openxmlformats.org/officeDocument/2006/relationships" id="260" r:id="Raab9042edfc44284"/>
    <p:sldId xmlns:r="http://schemas.openxmlformats.org/officeDocument/2006/relationships" id="261" r:id="R9dabd2c7106547f6"/>
    <p:sldId xmlns:r="http://schemas.openxmlformats.org/officeDocument/2006/relationships" id="262" r:id="Rafd32db3a593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a907b58694ff5" /><Relationship Type="http://schemas.openxmlformats.org/officeDocument/2006/relationships/slide" Target="/ppt/slides/slide1.xml" Id="R007702a20d3247db" /><Relationship Type="http://schemas.openxmlformats.org/officeDocument/2006/relationships/slide" Target="/ppt/slides/slide2.xml" Id="R184e4151db804d4f" /><Relationship Type="http://schemas.openxmlformats.org/officeDocument/2006/relationships/slide" Target="/ppt/slides/slide3.xml" Id="Rc5f2563458fd4494" /><Relationship Type="http://schemas.openxmlformats.org/officeDocument/2006/relationships/slide" Target="/ppt/slides/slide4.xml" Id="R69244b159d414021" /><Relationship Type="http://schemas.openxmlformats.org/officeDocument/2006/relationships/slide" Target="/ppt/slides/slide5.xml" Id="Raab9042edfc44284" /><Relationship Type="http://schemas.openxmlformats.org/officeDocument/2006/relationships/slide" Target="/ppt/slides/slide6.xml" Id="R9dabd2c7106547f6" /><Relationship Type="http://schemas.openxmlformats.org/officeDocument/2006/relationships/slide" Target="/ppt/slides/slide7.xml" Id="Rafd32db3a593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756915b93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99f1ed1f4d56" /><Relationship Type="http://schemas.openxmlformats.org/officeDocument/2006/relationships/theme" Target="/ppt/slideMasters/theme/theme1.xml" Id="R34b98bb97e44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999f1ed1f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c3157422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be54e5448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6341a1a09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f44f9c1cf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f2a01609745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89cb056c3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4d39da17e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STILLAS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STILLAS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18 254 837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18 412 008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LISETH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988 869 317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STILLAS AS</a:t>
            </a:r>
          </a:p>
        </p:txBody>
      </p:sp>
    </p:spTree>
  </p:cSld>
  <p:clrMapOvr>
    <a:masterClrMapping xmlns:a="http://schemas.openxmlformats.org/drawingml/2006/main"/>
  </p:clrMapOvr>
</p:sld>
</file>