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741a8edfd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9140f478d4843"/>
  </p:sldMasterIdLst>
  <p:sldIdLst>
    <p:sldId xmlns:r="http://schemas.openxmlformats.org/officeDocument/2006/relationships" id="256" r:id="Rc80a564810dc45bf"/>
    <p:sldId xmlns:r="http://schemas.openxmlformats.org/officeDocument/2006/relationships" id="257" r:id="R001717f82f054a63"/>
    <p:sldId xmlns:r="http://schemas.openxmlformats.org/officeDocument/2006/relationships" id="258" r:id="R72255506646d4e81"/>
    <p:sldId xmlns:r="http://schemas.openxmlformats.org/officeDocument/2006/relationships" id="259" r:id="R6f8ef1fab6ca43ec"/>
    <p:sldId xmlns:r="http://schemas.openxmlformats.org/officeDocument/2006/relationships" id="260" r:id="Rec0b165822784825"/>
    <p:sldId xmlns:r="http://schemas.openxmlformats.org/officeDocument/2006/relationships" id="261" r:id="Rf6566ccc01884ed7"/>
    <p:sldId xmlns:r="http://schemas.openxmlformats.org/officeDocument/2006/relationships" id="262" r:id="R0d7636e6be52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9140f478d4843" /><Relationship Type="http://schemas.openxmlformats.org/officeDocument/2006/relationships/slide" Target="/ppt/slides/slide1.xml" Id="Rc80a564810dc45bf" /><Relationship Type="http://schemas.openxmlformats.org/officeDocument/2006/relationships/slide" Target="/ppt/slides/slide2.xml" Id="R001717f82f054a63" /><Relationship Type="http://schemas.openxmlformats.org/officeDocument/2006/relationships/slide" Target="/ppt/slides/slide3.xml" Id="R72255506646d4e81" /><Relationship Type="http://schemas.openxmlformats.org/officeDocument/2006/relationships/slide" Target="/ppt/slides/slide4.xml" Id="R6f8ef1fab6ca43ec" /><Relationship Type="http://schemas.openxmlformats.org/officeDocument/2006/relationships/slide" Target="/ppt/slides/slide5.xml" Id="Rec0b165822784825" /><Relationship Type="http://schemas.openxmlformats.org/officeDocument/2006/relationships/slide" Target="/ppt/slides/slide6.xml" Id="Rf6566ccc01884ed7" /><Relationship Type="http://schemas.openxmlformats.org/officeDocument/2006/relationships/slide" Target="/ppt/slides/slide7.xml" Id="R0d7636e6be52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88d39f557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85fe774bc40bc" /><Relationship Type="http://schemas.openxmlformats.org/officeDocument/2006/relationships/theme" Target="/ppt/slideMasters/theme/theme1.xml" Id="Rbfcf045ecb96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85fe774bc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565f2b8c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fbdd92a7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4407d7c8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15ffa19f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bf41a595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db59ad699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04249008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 ANLEGG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86 256 782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10 390 882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46 131 867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ANLEGG AS</a:t>
            </a:r>
          </a:p>
        </p:txBody>
      </p:sp>
    </p:spTree>
  </p:cSld>
  <p:clrMapOvr>
    <a:masterClrMapping xmlns:a="http://schemas.openxmlformats.org/drawingml/2006/main"/>
  </p:clrMapOvr>
</p:sld>
</file>