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ebd53567f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0148cec5f4a6a"/>
  </p:sldMasterIdLst>
  <p:sldIdLst>
    <p:sldId xmlns:r="http://schemas.openxmlformats.org/officeDocument/2006/relationships" id="256" r:id="R50e541a2d3bc476d"/>
    <p:sldId xmlns:r="http://schemas.openxmlformats.org/officeDocument/2006/relationships" id="257" r:id="R29f621cd17934475"/>
    <p:sldId xmlns:r="http://schemas.openxmlformats.org/officeDocument/2006/relationships" id="258" r:id="Reebe4bbf2a8d47ac"/>
    <p:sldId xmlns:r="http://schemas.openxmlformats.org/officeDocument/2006/relationships" id="259" r:id="R4bf2452765f24d5f"/>
    <p:sldId xmlns:r="http://schemas.openxmlformats.org/officeDocument/2006/relationships" id="260" r:id="Red88bcd02d634a7c"/>
    <p:sldId xmlns:r="http://schemas.openxmlformats.org/officeDocument/2006/relationships" id="261" r:id="Reeb1574730e247d6"/>
    <p:sldId xmlns:r="http://schemas.openxmlformats.org/officeDocument/2006/relationships" id="262" r:id="R307a6522bcc4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0148cec5f4a6a" /><Relationship Type="http://schemas.openxmlformats.org/officeDocument/2006/relationships/slide" Target="/ppt/slides/slide1.xml" Id="R50e541a2d3bc476d" /><Relationship Type="http://schemas.openxmlformats.org/officeDocument/2006/relationships/slide" Target="/ppt/slides/slide2.xml" Id="R29f621cd17934475" /><Relationship Type="http://schemas.openxmlformats.org/officeDocument/2006/relationships/slide" Target="/ppt/slides/slide3.xml" Id="Reebe4bbf2a8d47ac" /><Relationship Type="http://schemas.openxmlformats.org/officeDocument/2006/relationships/slide" Target="/ppt/slides/slide4.xml" Id="R4bf2452765f24d5f" /><Relationship Type="http://schemas.openxmlformats.org/officeDocument/2006/relationships/slide" Target="/ppt/slides/slide5.xml" Id="Red88bcd02d634a7c" /><Relationship Type="http://schemas.openxmlformats.org/officeDocument/2006/relationships/slide" Target="/ppt/slides/slide6.xml" Id="Reeb1574730e247d6" /><Relationship Type="http://schemas.openxmlformats.org/officeDocument/2006/relationships/slide" Target="/ppt/slides/slide7.xml" Id="R307a6522bcc4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9a0914ec4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365317724525" /><Relationship Type="http://schemas.openxmlformats.org/officeDocument/2006/relationships/theme" Target="/ppt/slideMasters/theme/theme1.xml" Id="R50c8497a0d16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a36531772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137216ff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d8d4fc24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8e20a21c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1ea126d6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bef6d3e06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2e4e0708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0170849bc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48 672 192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AUDNY HELLAND OUFF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HELLAND OUFF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4371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