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b37decb807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eb708c38840fe"/>
  </p:sldMasterIdLst>
  <p:sldIdLst>
    <p:sldId xmlns:r="http://schemas.openxmlformats.org/officeDocument/2006/relationships" id="256" r:id="Rdad6fb5637434b69"/>
    <p:sldId xmlns:r="http://schemas.openxmlformats.org/officeDocument/2006/relationships" id="257" r:id="Rf1039b77d71f41a5"/>
    <p:sldId xmlns:r="http://schemas.openxmlformats.org/officeDocument/2006/relationships" id="258" r:id="R93466c99132a4189"/>
    <p:sldId xmlns:r="http://schemas.openxmlformats.org/officeDocument/2006/relationships" id="259" r:id="R3e7c9c89aa824ff1"/>
    <p:sldId xmlns:r="http://schemas.openxmlformats.org/officeDocument/2006/relationships" id="260" r:id="R9d022fbec82d4c6f"/>
    <p:sldId xmlns:r="http://schemas.openxmlformats.org/officeDocument/2006/relationships" id="261" r:id="Re05e437f55d14c65"/>
    <p:sldId xmlns:r="http://schemas.openxmlformats.org/officeDocument/2006/relationships" id="262" r:id="Rc9a064237ab9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eb708c38840fe" /><Relationship Type="http://schemas.openxmlformats.org/officeDocument/2006/relationships/slide" Target="/ppt/slides/slide1.xml" Id="Rdad6fb5637434b69" /><Relationship Type="http://schemas.openxmlformats.org/officeDocument/2006/relationships/slide" Target="/ppt/slides/slide2.xml" Id="Rf1039b77d71f41a5" /><Relationship Type="http://schemas.openxmlformats.org/officeDocument/2006/relationships/slide" Target="/ppt/slides/slide3.xml" Id="R93466c99132a4189" /><Relationship Type="http://schemas.openxmlformats.org/officeDocument/2006/relationships/slide" Target="/ppt/slides/slide4.xml" Id="R3e7c9c89aa824ff1" /><Relationship Type="http://schemas.openxmlformats.org/officeDocument/2006/relationships/slide" Target="/ppt/slides/slide5.xml" Id="R9d022fbec82d4c6f" /><Relationship Type="http://schemas.openxmlformats.org/officeDocument/2006/relationships/slide" Target="/ppt/slides/slide6.xml" Id="Re05e437f55d14c65" /><Relationship Type="http://schemas.openxmlformats.org/officeDocument/2006/relationships/slide" Target="/ppt/slides/slide7.xml" Id="Rc9a064237ab9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0ba3c96f6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8bc6100894c3d" /><Relationship Type="http://schemas.openxmlformats.org/officeDocument/2006/relationships/theme" Target="/ppt/slideMasters/theme/theme1.xml" Id="R5dbbdea8d893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8bc610089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aa585a83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93acd101b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d5f25f660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3419bd07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7b6e82c00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164745e0742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7fb62c2bb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RØE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8 412 971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14 717 733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14 776 011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RØE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Gunnlaug Ormstunges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988 871 680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RØE HOLDING AS</a:t>
            </a:r>
          </a:p>
        </p:txBody>
      </p:sp>
    </p:spTree>
  </p:cSld>
  <p:clrMapOvr>
    <a:masterClrMapping xmlns:a="http://schemas.openxmlformats.org/drawingml/2006/main"/>
  </p:clrMapOvr>
</p:sld>
</file>