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bc6fb5497a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69d14d521f41dc"/>
  </p:sldMasterIdLst>
  <p:sldIdLst>
    <p:sldId xmlns:r="http://schemas.openxmlformats.org/officeDocument/2006/relationships" id="256" r:id="Rd9efee7092984f08"/>
    <p:sldId xmlns:r="http://schemas.openxmlformats.org/officeDocument/2006/relationships" id="257" r:id="R2be3d8b38cbb47af"/>
    <p:sldId xmlns:r="http://schemas.openxmlformats.org/officeDocument/2006/relationships" id="258" r:id="R4aad2ac1849e495b"/>
    <p:sldId xmlns:r="http://schemas.openxmlformats.org/officeDocument/2006/relationships" id="259" r:id="Reecad0ca7b4444ae"/>
    <p:sldId xmlns:r="http://schemas.openxmlformats.org/officeDocument/2006/relationships" id="260" r:id="R3486640870494250"/>
    <p:sldId xmlns:r="http://schemas.openxmlformats.org/officeDocument/2006/relationships" id="261" r:id="Rb4af6a6ecb444f11"/>
    <p:sldId xmlns:r="http://schemas.openxmlformats.org/officeDocument/2006/relationships" id="262" r:id="R9b3ccf48de684e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9d14d521f41dc" /><Relationship Type="http://schemas.openxmlformats.org/officeDocument/2006/relationships/slide" Target="/ppt/slides/slide1.xml" Id="Rd9efee7092984f08" /><Relationship Type="http://schemas.openxmlformats.org/officeDocument/2006/relationships/slide" Target="/ppt/slides/slide2.xml" Id="R2be3d8b38cbb47af" /><Relationship Type="http://schemas.openxmlformats.org/officeDocument/2006/relationships/slide" Target="/ppt/slides/slide3.xml" Id="R4aad2ac1849e495b" /><Relationship Type="http://schemas.openxmlformats.org/officeDocument/2006/relationships/slide" Target="/ppt/slides/slide4.xml" Id="Reecad0ca7b4444ae" /><Relationship Type="http://schemas.openxmlformats.org/officeDocument/2006/relationships/slide" Target="/ppt/slides/slide5.xml" Id="R3486640870494250" /><Relationship Type="http://schemas.openxmlformats.org/officeDocument/2006/relationships/slide" Target="/ppt/slides/slide6.xml" Id="Rb4af6a6ecb444f11" /><Relationship Type="http://schemas.openxmlformats.org/officeDocument/2006/relationships/slide" Target="/ppt/slides/slide7.xml" Id="R9b3ccf48de684e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d1d4d8e6f3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4e2db37be47c8" /><Relationship Type="http://schemas.openxmlformats.org/officeDocument/2006/relationships/theme" Target="/ppt/slideMasters/theme/theme1.xml" Id="R9120aaf40ca94d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f4e2db37be47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d79064a3d4b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b4cbb76a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abcf8d0a74d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8962af825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e65fa21e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d373bf83343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b67f5a8d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−1 017 772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20 368 779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190 657 532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264 540 775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OLSEN BERGER  –  87,5 %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KOXVIG BERGER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988 871 737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HOLDING AS</a:t>
            </a:r>
          </a:p>
        </p:txBody>
      </p:sp>
    </p:spTree>
  </p:cSld>
  <p:clrMapOvr>
    <a:masterClrMapping xmlns:a="http://schemas.openxmlformats.org/drawingml/2006/main"/>
  </p:clrMapOvr>
</p:sld>
</file>